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7"/>
  </p:handoutMasterIdLst>
  <p:sldIdLst>
    <p:sldId id="256" r:id="rId2"/>
    <p:sldId id="259" r:id="rId3"/>
    <p:sldId id="261" r:id="rId4"/>
    <p:sldId id="260" r:id="rId5"/>
    <p:sldId id="262" r:id="rId6"/>
    <p:sldId id="263" r:id="rId7"/>
    <p:sldId id="267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8" r:id="rId20"/>
    <p:sldId id="276" r:id="rId21"/>
    <p:sldId id="277" r:id="rId22"/>
    <p:sldId id="280" r:id="rId23"/>
    <p:sldId id="279" r:id="rId24"/>
    <p:sldId id="281" r:id="rId25"/>
    <p:sldId id="282" r:id="rId26"/>
  </p:sldIdLst>
  <p:sldSz cx="9144000" cy="6858000" type="screen4x3"/>
  <p:notesSz cx="6877050" cy="9656763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áudia" initials="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 autoAdjust="0"/>
    <p:restoredTop sz="89785" autoAdjust="0"/>
  </p:normalViewPr>
  <p:slideViewPr>
    <p:cSldViewPr>
      <p:cViewPr>
        <p:scale>
          <a:sx n="66" d="100"/>
          <a:sy n="66" d="100"/>
        </p:scale>
        <p:origin x="-10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5404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r">
              <a:defRPr sz="1200"/>
            </a:lvl1pPr>
          </a:lstStyle>
          <a:p>
            <a:fld id="{B34AA079-BD60-4379-A88D-6EFBC2796FBF}" type="datetimeFigureOut">
              <a:rPr lang="pt-PT" smtClean="0"/>
              <a:pPr/>
              <a:t>22-11-2020</a:t>
            </a:fld>
            <a:endParaRPr lang="pt-PT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5404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r">
              <a:defRPr sz="1200"/>
            </a:lvl1pPr>
          </a:lstStyle>
          <a:p>
            <a:fld id="{EC56B0EE-141A-4F20-982E-80A6C62A562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49036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ACAD93-0C6C-4E9C-A61B-2E2A534B12A6}" type="datetimeFigureOut">
              <a:rPr lang="pt-PT" smtClean="0"/>
              <a:pPr/>
              <a:t>22-11-2020</a:t>
            </a:fld>
            <a:endParaRPr lang="pt-PT"/>
          </a:p>
        </p:txBody>
      </p:sp>
      <p:sp>
        <p:nvSpPr>
          <p:cNvPr id="20" name="Marcador de Posição do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96357C-45E5-4889-8E62-7588023CE944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ACAD93-0C6C-4E9C-A61B-2E2A534B12A6}" type="datetimeFigureOut">
              <a:rPr lang="pt-PT" smtClean="0"/>
              <a:pPr/>
              <a:t>22-11-2020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96357C-45E5-4889-8E62-7588023CE94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ACAD93-0C6C-4E9C-A61B-2E2A534B12A6}" type="datetimeFigureOut">
              <a:rPr lang="pt-PT" smtClean="0"/>
              <a:pPr/>
              <a:t>22-11-2020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96357C-45E5-4889-8E62-7588023CE94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ACAD93-0C6C-4E9C-A61B-2E2A534B12A6}" type="datetimeFigureOut">
              <a:rPr lang="pt-PT" smtClean="0"/>
              <a:pPr/>
              <a:t>22-11-2020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96357C-45E5-4889-8E62-7588023CE94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ACAD93-0C6C-4E9C-A61B-2E2A534B12A6}" type="datetimeFigureOut">
              <a:rPr lang="pt-PT" smtClean="0"/>
              <a:pPr/>
              <a:t>22-11-2020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96357C-45E5-4889-8E62-7588023CE944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0" name="Rec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ACAD93-0C6C-4E9C-A61B-2E2A534B12A6}" type="datetimeFigureOut">
              <a:rPr lang="pt-PT" smtClean="0"/>
              <a:pPr/>
              <a:t>22-11-2020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96357C-45E5-4889-8E62-7588023CE94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ACAD93-0C6C-4E9C-A61B-2E2A534B12A6}" type="datetimeFigureOut">
              <a:rPr lang="pt-PT" smtClean="0"/>
              <a:pPr/>
              <a:t>22-11-2020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96357C-45E5-4889-8E62-7588023CE94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ACAD93-0C6C-4E9C-A61B-2E2A534B12A6}" type="datetimeFigureOut">
              <a:rPr lang="pt-PT" smtClean="0"/>
              <a:pPr/>
              <a:t>22-11-2020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96357C-45E5-4889-8E62-7588023CE94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ACAD93-0C6C-4E9C-A61B-2E2A534B12A6}" type="datetimeFigureOut">
              <a:rPr lang="pt-PT" smtClean="0"/>
              <a:pPr/>
              <a:t>22-11-2020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96357C-45E5-4889-8E62-7588023CE944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6" name="Rec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ACAD93-0C6C-4E9C-A61B-2E2A534B12A6}" type="datetimeFigureOut">
              <a:rPr lang="pt-PT" smtClean="0"/>
              <a:pPr/>
              <a:t>22-11-2020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96357C-45E5-4889-8E62-7588023CE94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ACAD93-0C6C-4E9C-A61B-2E2A534B12A6}" type="datetimeFigureOut">
              <a:rPr lang="pt-PT" smtClean="0"/>
              <a:pPr/>
              <a:t>22-11-2020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96357C-45E5-4889-8E62-7588023CE944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Rec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cula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Marcador de Posição do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Marcador de Posição do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24" name="Marcador de Posição d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9ACAD93-0C6C-4E9C-A61B-2E2A534B12A6}" type="datetimeFigureOut">
              <a:rPr lang="pt-PT" smtClean="0"/>
              <a:pPr/>
              <a:t>22-11-2020</a:t>
            </a:fld>
            <a:endParaRPr lang="pt-PT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PT"/>
          </a:p>
        </p:txBody>
      </p:sp>
      <p:sp>
        <p:nvSpPr>
          <p:cNvPr id="22" name="Marcador de Posição do Número do Diapositivo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396357C-45E5-4889-8E62-7588023CE944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5" name="Rec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5690812" y="4941168"/>
            <a:ext cx="345318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PT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" pitchFamily="18" charset="0"/>
              </a:rPr>
              <a:t>Paulo Daniel Ferreira</a:t>
            </a:r>
          </a:p>
          <a:p>
            <a:pPr algn="r"/>
            <a:r>
              <a:rPr lang="pt-PT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" pitchFamily="18" charset="0"/>
              </a:rPr>
              <a:t>(Igreja </a:t>
            </a:r>
            <a:r>
              <a:rPr lang="pt-PT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" pitchFamily="18" charset="0"/>
              </a:rPr>
              <a:t>em Fontainhas)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269076" y="476672"/>
            <a:ext cx="7874924" cy="491314"/>
          </a:xfrm>
          <a:prstGeom prst="rect">
            <a:avLst/>
          </a:prstGeom>
        </p:spPr>
        <p:txBody>
          <a:bodyPr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pt-PT" sz="2400" dirty="0" smtClean="0">
                <a:latin typeface="Times" pitchFamily="18" charset="0"/>
              </a:rPr>
              <a:t>Igreja em Fontainhas                </a:t>
            </a:r>
            <a:r>
              <a:rPr lang="pt-PT" sz="2400" dirty="0" smtClean="0">
                <a:latin typeface="Times" pitchFamily="18" charset="0"/>
              </a:rPr>
              <a:t>22 </a:t>
            </a:r>
            <a:r>
              <a:rPr lang="pt-PT" sz="2400" dirty="0" smtClean="0">
                <a:latin typeface="Times" pitchFamily="18" charset="0"/>
              </a:rPr>
              <a:t>de </a:t>
            </a:r>
            <a:r>
              <a:rPr lang="pt-PT" sz="2400" dirty="0" err="1" smtClean="0">
                <a:latin typeface="Times" pitchFamily="18" charset="0"/>
              </a:rPr>
              <a:t>novembro</a:t>
            </a:r>
            <a:r>
              <a:rPr lang="pt-PT" sz="2400" dirty="0" smtClean="0">
                <a:latin typeface="Times" pitchFamily="18" charset="0"/>
              </a:rPr>
              <a:t> de 2020</a:t>
            </a:r>
            <a:endParaRPr lang="pt-PT" sz="2400" dirty="0">
              <a:latin typeface="Times" pitchFamily="18" charset="0"/>
            </a:endParaRPr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1396900" y="3861048"/>
            <a:ext cx="7874924" cy="642832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pt-PT" sz="4400" dirty="0"/>
          </a:p>
        </p:txBody>
      </p:sp>
      <p:sp>
        <p:nvSpPr>
          <p:cNvPr id="5" name="Rectângulo 4"/>
          <p:cNvSpPr/>
          <p:nvPr/>
        </p:nvSpPr>
        <p:spPr>
          <a:xfrm>
            <a:off x="1131906" y="1710348"/>
            <a:ext cx="78665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O que diz </a:t>
            </a:r>
          </a:p>
          <a:p>
            <a:pPr algn="ctr"/>
            <a:r>
              <a:rPr lang="pt-PT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o Senhor Jesus Cristo sobre o assunto?</a:t>
            </a:r>
            <a:endParaRPr lang="pt-PT" sz="6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itchFamily="18" charset="0"/>
            </a:endParaRPr>
          </a:p>
        </p:txBody>
      </p:sp>
      <p:pic>
        <p:nvPicPr>
          <p:cNvPr id="8" name="Picture 4" descr="magnum logo 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6258" y="6093296"/>
            <a:ext cx="987742" cy="764704"/>
          </a:xfrm>
          <a:prstGeom prst="rect">
            <a:avLst/>
          </a:prstGeom>
          <a:solidFill>
            <a:srgbClr val="002060">
              <a:alpha val="90000"/>
            </a:srgbClr>
          </a:solidFill>
        </p:spPr>
      </p:pic>
    </p:spTree>
    <p:extLst>
      <p:ext uri="{BB962C8B-B14F-4D97-AF65-F5344CB8AC3E}">
        <p14:creationId xmlns:p14="http://schemas.microsoft.com/office/powerpoint/2010/main" val="263282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1600" y="345398"/>
            <a:ext cx="8172400" cy="635330"/>
          </a:xfrm>
        </p:spPr>
        <p:txBody>
          <a:bodyPr>
            <a:noAutofit/>
          </a:bodyPr>
          <a:lstStyle/>
          <a:p>
            <a:pPr algn="ctr"/>
            <a:r>
              <a:rPr lang="pt-PT" sz="4800" dirty="0">
                <a:latin typeface="Times" pitchFamily="18" charset="0"/>
              </a:rPr>
              <a:t>Casamento ou </a:t>
            </a:r>
            <a:r>
              <a:rPr lang="pt-PT" sz="4800" dirty="0" smtClean="0">
                <a:latin typeface="Times" pitchFamily="18" charset="0"/>
              </a:rPr>
              <a:t>Ajuntamento?</a:t>
            </a:r>
            <a:endParaRPr lang="pt-PT" sz="4800" dirty="0">
              <a:latin typeface="Times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39" y="1196752"/>
            <a:ext cx="7618489" cy="1296144"/>
          </a:xfrm>
        </p:spPr>
        <p:txBody>
          <a:bodyPr>
            <a:noAutofit/>
          </a:bodyPr>
          <a:lstStyle/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i="1" dirty="0" smtClean="0">
                <a:latin typeface="Times" pitchFamily="18" charset="0"/>
                <a:cs typeface="Times" pitchFamily="18" charset="0"/>
              </a:rPr>
              <a:t>“Não é um papel que vai fazer diferença!”</a:t>
            </a:r>
            <a:endParaRPr lang="pt-PT" sz="3200" i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504" y="0"/>
            <a:ext cx="677108" cy="6858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O que </a:t>
            </a:r>
            <a:r>
              <a:rPr lang="pt-PT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diz o </a:t>
            </a:r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Senhor Jesus Cristo sobre o assunto</a:t>
            </a:r>
            <a:r>
              <a:rPr lang="pt-PT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?</a:t>
            </a:r>
            <a:endParaRPr lang="pt-PT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itchFamily="18" charset="0"/>
            </a:endParaRP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1331640" y="2708920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42900" algn="just">
              <a:buFont typeface="Arial" panose="020B0604020202020204" pitchFamily="34" charset="0"/>
              <a:buChar char="•"/>
            </a:pPr>
            <a:endParaRPr lang="pt-PT" sz="3200" dirty="0" smtClean="0">
              <a:latin typeface="Times" pitchFamily="18" charset="0"/>
            </a:endParaRPr>
          </a:p>
        </p:txBody>
      </p:sp>
      <p:sp>
        <p:nvSpPr>
          <p:cNvPr id="13" name="Subtítulo 2"/>
          <p:cNvSpPr txBox="1">
            <a:spLocks/>
          </p:cNvSpPr>
          <p:nvPr/>
        </p:nvSpPr>
        <p:spPr>
          <a:xfrm>
            <a:off x="1331640" y="1844824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b="1" dirty="0" smtClean="0">
                <a:latin typeface="Times" pitchFamily="18" charset="0"/>
                <a:cs typeface="Times" pitchFamily="18" charset="0"/>
              </a:rPr>
              <a:t>Mateus </a:t>
            </a:r>
            <a:r>
              <a:rPr lang="pt-PT" sz="3200" b="1" dirty="0">
                <a:latin typeface="Times" pitchFamily="18" charset="0"/>
                <a:cs typeface="Times" pitchFamily="18" charset="0"/>
              </a:rPr>
              <a:t>19:4,5 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“Portanto</a:t>
            </a:r>
            <a:r>
              <a:rPr lang="pt-PT" sz="3200" b="1" i="1" dirty="0">
                <a:latin typeface="Times" pitchFamily="18" charset="0"/>
                <a:cs typeface="Times" pitchFamily="18" charset="0"/>
              </a:rPr>
              <a:t>, deixará o homem pai e mãe, e se unirá a sua mulher, e serão dois numa só carne.”</a:t>
            </a:r>
          </a:p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b="1" i="1" dirty="0">
              <a:latin typeface="Times" pitchFamily="18" charset="0"/>
              <a:cs typeface="Times" pitchFamily="18" charset="0"/>
            </a:endParaRPr>
          </a:p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b="1" i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1331640" y="3429000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i="1" dirty="0" smtClean="0">
                <a:latin typeface="Times" pitchFamily="18" charset="0"/>
                <a:cs typeface="Times" pitchFamily="18" charset="0"/>
              </a:rPr>
              <a:t>“Não há uma referência a casamento!”</a:t>
            </a:r>
            <a:endParaRPr lang="pt-PT" sz="3200" i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1331640" y="4005064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1331640" y="4005064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b="1" dirty="0" smtClean="0">
                <a:latin typeface="Times" pitchFamily="18" charset="0"/>
                <a:cs typeface="Times" pitchFamily="18" charset="0"/>
              </a:rPr>
              <a:t>João 4:18 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“… tiveste </a:t>
            </a:r>
            <a:r>
              <a:rPr lang="pt-PT" sz="3200" b="1" i="1" dirty="0">
                <a:latin typeface="Times" pitchFamily="18" charset="0"/>
                <a:cs typeface="Times" pitchFamily="18" charset="0"/>
              </a:rPr>
              <a:t>cinco maridos, e o que agora tens não é teu marido.”</a:t>
            </a:r>
          </a:p>
          <a:p>
            <a:pPr marL="0" algn="just"/>
            <a:endParaRPr lang="pt-PT" sz="3200" b="1" i="1" dirty="0">
              <a:latin typeface="Times" pitchFamily="18" charset="0"/>
              <a:cs typeface="Times" pitchFamily="18" charset="0"/>
            </a:endParaRPr>
          </a:p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b="1" i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1331640" y="5085184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dirty="0" smtClean="0">
                <a:latin typeface="Times" pitchFamily="18" charset="0"/>
                <a:cs typeface="Times" pitchFamily="18" charset="0"/>
              </a:rPr>
              <a:t>Ele deixa bem claro que a mera coabitação não equivale a casamento.</a:t>
            </a:r>
            <a:endParaRPr lang="pt-PT" sz="3200" i="1" dirty="0">
              <a:latin typeface="Times" pitchFamily="18" charset="0"/>
              <a:cs typeface="Times" pitchFamily="18" charset="0"/>
            </a:endParaRPr>
          </a:p>
          <a:p>
            <a:pPr marL="0" algn="just"/>
            <a:endParaRPr lang="pt-PT" sz="3200" b="1" i="1" dirty="0">
              <a:latin typeface="Times" pitchFamily="18" charset="0"/>
              <a:cs typeface="Times" pitchFamily="18" charset="0"/>
            </a:endParaRPr>
          </a:p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b="1" i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36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3" grpId="0"/>
      <p:bldP spid="10" grpId="0"/>
      <p:bldP spid="9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1600" y="345398"/>
            <a:ext cx="8172400" cy="635330"/>
          </a:xfrm>
        </p:spPr>
        <p:txBody>
          <a:bodyPr>
            <a:noAutofit/>
          </a:bodyPr>
          <a:lstStyle/>
          <a:p>
            <a:pPr algn="ctr"/>
            <a:r>
              <a:rPr lang="pt-PT" sz="4800" dirty="0" smtClean="0">
                <a:latin typeface="Times" pitchFamily="18" charset="0"/>
              </a:rPr>
              <a:t>Divórcio e </a:t>
            </a:r>
            <a:r>
              <a:rPr lang="pt-PT" sz="4800" dirty="0" err="1" smtClean="0">
                <a:latin typeface="Times" pitchFamily="18" charset="0"/>
              </a:rPr>
              <a:t>recasamento</a:t>
            </a:r>
            <a:endParaRPr lang="pt-PT" sz="4800" dirty="0">
              <a:latin typeface="Times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504" y="0"/>
            <a:ext cx="677108" cy="6858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O que </a:t>
            </a:r>
            <a:r>
              <a:rPr lang="pt-PT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diz o </a:t>
            </a:r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Senhor Jesus Cristo sobre o assunto</a:t>
            </a:r>
            <a:r>
              <a:rPr lang="pt-PT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?</a:t>
            </a:r>
            <a:endParaRPr lang="pt-PT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itchFamily="18" charset="0"/>
            </a:endParaRP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1331640" y="2708920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42900" algn="just">
              <a:buFont typeface="Arial" panose="020B0604020202020204" pitchFamily="34" charset="0"/>
              <a:buChar char="•"/>
            </a:pPr>
            <a:endParaRPr lang="pt-PT" sz="3200" dirty="0" smtClean="0">
              <a:latin typeface="Times" pitchFamily="18" charset="0"/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1331640" y="4005064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1345999" y="1052736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b="1" dirty="0" smtClean="0">
                <a:latin typeface="Times" pitchFamily="18" charset="0"/>
                <a:cs typeface="Times" pitchFamily="18" charset="0"/>
              </a:rPr>
              <a:t>Mateus 19:6 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“</a:t>
            </a:r>
            <a:r>
              <a:rPr lang="pt-PT" sz="3200" b="1" i="1" dirty="0">
                <a:latin typeface="Times" pitchFamily="18" charset="0"/>
                <a:cs typeface="Times" pitchFamily="18" charset="0"/>
              </a:rPr>
              <a:t>Assim não são mais dois, mas uma só carne. Portanto, o que Deus 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ajuntou </a:t>
            </a:r>
            <a:r>
              <a:rPr lang="pt-PT" sz="3200" b="1" i="1" dirty="0">
                <a:latin typeface="Times" pitchFamily="18" charset="0"/>
                <a:cs typeface="Times" pitchFamily="18" charset="0"/>
              </a:rPr>
              <a:t>não o separe o homem..”</a:t>
            </a:r>
          </a:p>
          <a:p>
            <a:pPr marL="0" algn="just"/>
            <a:endParaRPr lang="pt-PT" sz="3200" b="1" i="1" dirty="0" smtClean="0">
              <a:latin typeface="Times" pitchFamily="18" charset="0"/>
              <a:cs typeface="Times" pitchFamily="18" charset="0"/>
            </a:endParaRPr>
          </a:p>
          <a:p>
            <a:pPr marL="0" algn="just"/>
            <a:endParaRPr lang="pt-PT" sz="3200" b="1" i="1" dirty="0">
              <a:latin typeface="Times" pitchFamily="18" charset="0"/>
              <a:cs typeface="Times" pitchFamily="18" charset="0"/>
            </a:endParaRPr>
          </a:p>
          <a:p>
            <a:pPr marL="0" algn="just"/>
            <a:endParaRPr lang="pt-PT" sz="3200" b="1" i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12" name="Subtítulo 2"/>
          <p:cNvSpPr txBox="1">
            <a:spLocks/>
          </p:cNvSpPr>
          <p:nvPr/>
        </p:nvSpPr>
        <p:spPr>
          <a:xfrm>
            <a:off x="1331640" y="2636912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b="1" dirty="0" smtClean="0">
                <a:latin typeface="Times" pitchFamily="18" charset="0"/>
                <a:cs typeface="Times" pitchFamily="18" charset="0"/>
              </a:rPr>
              <a:t>Lucas </a:t>
            </a:r>
            <a:r>
              <a:rPr lang="pt-PT" sz="3200" b="1" dirty="0">
                <a:latin typeface="Times" pitchFamily="18" charset="0"/>
                <a:cs typeface="Times" pitchFamily="18" charset="0"/>
              </a:rPr>
              <a:t>16:18 </a:t>
            </a:r>
            <a:r>
              <a:rPr lang="pt-PT" sz="3200" b="1" i="1" dirty="0">
                <a:latin typeface="Times" pitchFamily="18" charset="0"/>
                <a:cs typeface="Times" pitchFamily="18" charset="0"/>
              </a:rPr>
              <a:t>“Qualquer que deixa sua mulher, e casa com outra, adultera; e aquele que casa com a repudiada pelo marido, adultera 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também...”</a:t>
            </a:r>
            <a:endParaRPr lang="pt-PT" sz="3200" b="1" i="1" dirty="0">
              <a:latin typeface="Times" pitchFamily="18" charset="0"/>
              <a:cs typeface="Times" pitchFamily="18" charset="0"/>
            </a:endParaRPr>
          </a:p>
          <a:p>
            <a:pPr marL="0" algn="just"/>
            <a:endParaRPr lang="pt-PT" sz="3200" b="1" i="1" dirty="0" smtClean="0">
              <a:latin typeface="Times" pitchFamily="18" charset="0"/>
              <a:cs typeface="Times" pitchFamily="18" charset="0"/>
            </a:endParaRPr>
          </a:p>
          <a:p>
            <a:pPr marL="0" algn="just"/>
            <a:endParaRPr lang="pt-PT" sz="3200" b="1" i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91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1600" y="345398"/>
            <a:ext cx="8172400" cy="635330"/>
          </a:xfrm>
        </p:spPr>
        <p:txBody>
          <a:bodyPr>
            <a:noAutofit/>
          </a:bodyPr>
          <a:lstStyle/>
          <a:p>
            <a:pPr algn="ctr"/>
            <a:r>
              <a:rPr lang="pt-PT" sz="4800" dirty="0" smtClean="0">
                <a:latin typeface="Times" pitchFamily="18" charset="0"/>
              </a:rPr>
              <a:t>Luxúria e pornografia</a:t>
            </a:r>
            <a:endParaRPr lang="pt-PT" sz="4800" dirty="0">
              <a:latin typeface="Times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504" y="0"/>
            <a:ext cx="677108" cy="6858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O que </a:t>
            </a:r>
            <a:r>
              <a:rPr lang="pt-PT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diz o </a:t>
            </a:r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Senhor Jesus Cristo sobre o assunto</a:t>
            </a:r>
            <a:r>
              <a:rPr lang="pt-PT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?</a:t>
            </a:r>
            <a:endParaRPr lang="pt-PT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itchFamily="18" charset="0"/>
            </a:endParaRP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1331640" y="2708920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42900" algn="just">
              <a:buFont typeface="Arial" panose="020B0604020202020204" pitchFamily="34" charset="0"/>
              <a:buChar char="•"/>
            </a:pPr>
            <a:endParaRPr lang="pt-PT" sz="3200" dirty="0" smtClean="0">
              <a:latin typeface="Times" pitchFamily="18" charset="0"/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1331640" y="4005064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1345999" y="1052736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b="1" dirty="0" smtClean="0">
                <a:latin typeface="Times" pitchFamily="18" charset="0"/>
                <a:cs typeface="Times" pitchFamily="18" charset="0"/>
              </a:rPr>
              <a:t>Mateus 5:27,28 </a:t>
            </a:r>
            <a:r>
              <a:rPr lang="pt-PT" sz="3200" b="1" i="1" dirty="0">
                <a:latin typeface="Times" pitchFamily="18" charset="0"/>
                <a:cs typeface="Times" pitchFamily="18" charset="0"/>
              </a:rPr>
              <a:t>“Ouvistes que foi dito aos antigos: 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‘Não </a:t>
            </a:r>
            <a:r>
              <a:rPr lang="pt-PT" sz="3200" b="1" i="1" dirty="0">
                <a:latin typeface="Times" pitchFamily="18" charset="0"/>
                <a:cs typeface="Times" pitchFamily="18" charset="0"/>
              </a:rPr>
              <a:t>cometerás 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adultério’. Eu</a:t>
            </a:r>
            <a:r>
              <a:rPr lang="pt-PT" sz="3200" b="1" i="1" dirty="0">
                <a:latin typeface="Times" pitchFamily="18" charset="0"/>
                <a:cs typeface="Times" pitchFamily="18" charset="0"/>
              </a:rPr>
              <a:t>, porém, vos digo, que qualquer que atentar numa mulher para a cobiçar, já em seu coração cometeu adultério com ela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.”</a:t>
            </a:r>
          </a:p>
          <a:p>
            <a:pPr marL="0" algn="just"/>
            <a:endParaRPr lang="pt-PT" sz="3200" b="1" i="1" dirty="0">
              <a:latin typeface="Times" pitchFamily="18" charset="0"/>
              <a:cs typeface="Times" pitchFamily="18" charset="0"/>
            </a:endParaRPr>
          </a:p>
          <a:p>
            <a:pPr marL="0" algn="just"/>
            <a:endParaRPr lang="pt-PT" sz="3200" b="1" i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57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1600" y="345398"/>
            <a:ext cx="8172400" cy="635330"/>
          </a:xfrm>
        </p:spPr>
        <p:txBody>
          <a:bodyPr>
            <a:noAutofit/>
          </a:bodyPr>
          <a:lstStyle/>
          <a:p>
            <a:pPr algn="ctr"/>
            <a:r>
              <a:rPr lang="pt-PT" sz="4800" dirty="0" smtClean="0">
                <a:latin typeface="Times" pitchFamily="18" charset="0"/>
              </a:rPr>
              <a:t>Aborto e pedofilia</a:t>
            </a:r>
            <a:endParaRPr lang="pt-PT" sz="4800" dirty="0">
              <a:latin typeface="Times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504" y="0"/>
            <a:ext cx="677108" cy="6858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O que </a:t>
            </a:r>
            <a:r>
              <a:rPr lang="pt-PT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diz o </a:t>
            </a:r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Senhor Jesus Cristo sobre o assunto</a:t>
            </a:r>
            <a:r>
              <a:rPr lang="pt-PT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?</a:t>
            </a:r>
            <a:endParaRPr lang="pt-PT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itchFamily="18" charset="0"/>
            </a:endParaRP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1331640" y="2708920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42900" algn="just">
              <a:buFont typeface="Arial" panose="020B0604020202020204" pitchFamily="34" charset="0"/>
              <a:buChar char="•"/>
            </a:pPr>
            <a:endParaRPr lang="pt-PT" sz="3200" dirty="0" smtClean="0">
              <a:latin typeface="Times" pitchFamily="18" charset="0"/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1331640" y="4005064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1345999" y="1052736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b="1" dirty="0" smtClean="0">
                <a:latin typeface="Times" pitchFamily="18" charset="0"/>
                <a:cs typeface="Times" pitchFamily="18" charset="0"/>
              </a:rPr>
              <a:t>Mateus 18:6 </a:t>
            </a:r>
            <a:r>
              <a:rPr lang="pt-PT" sz="3200" b="1" i="1" dirty="0">
                <a:latin typeface="Times" pitchFamily="18" charset="0"/>
                <a:cs typeface="Times" pitchFamily="18" charset="0"/>
              </a:rPr>
              <a:t>“Mas, qualquer que escandalizar um destes pequeninos, que crêem em mim, melhor lhe fora que se lhe pendurasse ao pescoço uma mó de azenha, e se submergisse na profundeza do mar..”</a:t>
            </a:r>
            <a:endParaRPr lang="pt-PT" sz="3200" b="1" i="1" dirty="0" smtClean="0">
              <a:latin typeface="Times" pitchFamily="18" charset="0"/>
              <a:cs typeface="Times" pitchFamily="18" charset="0"/>
            </a:endParaRPr>
          </a:p>
          <a:p>
            <a:pPr marL="0" algn="just"/>
            <a:endParaRPr lang="pt-PT" sz="3200" b="1" i="1" dirty="0">
              <a:latin typeface="Times" pitchFamily="18" charset="0"/>
              <a:cs typeface="Times" pitchFamily="18" charset="0"/>
            </a:endParaRPr>
          </a:p>
          <a:p>
            <a:pPr marL="0" algn="just"/>
            <a:endParaRPr lang="pt-PT" sz="3200" b="1" i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91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1600" y="345398"/>
            <a:ext cx="8172400" cy="635330"/>
          </a:xfrm>
        </p:spPr>
        <p:txBody>
          <a:bodyPr>
            <a:noAutofit/>
          </a:bodyPr>
          <a:lstStyle/>
          <a:p>
            <a:pPr algn="ctr"/>
            <a:r>
              <a:rPr lang="pt-PT" sz="4800" dirty="0" smtClean="0">
                <a:latin typeface="Times" pitchFamily="18" charset="0"/>
              </a:rPr>
              <a:t>“Não julgues!”</a:t>
            </a:r>
            <a:endParaRPr lang="pt-PT" sz="4800" dirty="0">
              <a:latin typeface="Times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39" y="1196752"/>
            <a:ext cx="7618489" cy="1296144"/>
          </a:xfrm>
        </p:spPr>
        <p:txBody>
          <a:bodyPr>
            <a:noAutofit/>
          </a:bodyPr>
          <a:lstStyle/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dirty="0" smtClean="0">
                <a:latin typeface="Times" pitchFamily="18" charset="0"/>
                <a:cs typeface="Times" pitchFamily="18" charset="0"/>
              </a:rPr>
              <a:t>É este o centro do evangelho do “cristianismo” liberal.</a:t>
            </a:r>
            <a:endParaRPr lang="pt-PT" sz="3200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504" y="0"/>
            <a:ext cx="677108" cy="6858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O que </a:t>
            </a:r>
            <a:r>
              <a:rPr lang="pt-PT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diz o </a:t>
            </a:r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Senhor Jesus Cristo sobre o assunto</a:t>
            </a:r>
            <a:r>
              <a:rPr lang="pt-PT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?</a:t>
            </a:r>
            <a:endParaRPr lang="pt-PT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itchFamily="18" charset="0"/>
            </a:endParaRP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1331640" y="2708920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42900" algn="just">
              <a:buFont typeface="Arial" panose="020B0604020202020204" pitchFamily="34" charset="0"/>
              <a:buChar char="•"/>
            </a:pPr>
            <a:endParaRPr lang="pt-PT" sz="3200" dirty="0" smtClean="0">
              <a:latin typeface="Times" pitchFamily="18" charset="0"/>
            </a:endParaRPr>
          </a:p>
        </p:txBody>
      </p:sp>
      <p:sp>
        <p:nvSpPr>
          <p:cNvPr id="13" name="Subtítulo 2"/>
          <p:cNvSpPr txBox="1">
            <a:spLocks/>
          </p:cNvSpPr>
          <p:nvPr/>
        </p:nvSpPr>
        <p:spPr>
          <a:xfrm>
            <a:off x="1331640" y="2276872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b="1" dirty="0" smtClean="0">
                <a:latin typeface="Times" pitchFamily="18" charset="0"/>
                <a:cs typeface="Times" pitchFamily="18" charset="0"/>
              </a:rPr>
              <a:t>Mateus 7:1,2 </a:t>
            </a:r>
            <a:r>
              <a:rPr lang="pt-PT" sz="3200" b="1" i="1" dirty="0">
                <a:latin typeface="Times" pitchFamily="18" charset="0"/>
                <a:cs typeface="Times" pitchFamily="18" charset="0"/>
              </a:rPr>
              <a:t>“Não julgueis, para que não sejais 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julgados. Porque </a:t>
            </a:r>
            <a:r>
              <a:rPr lang="pt-PT" sz="3200" b="1" i="1" dirty="0">
                <a:latin typeface="Times" pitchFamily="18" charset="0"/>
                <a:cs typeface="Times" pitchFamily="18" charset="0"/>
              </a:rPr>
              <a:t>com o juízo com que julgardes sereis julgados, e com a medida com que tiverdes medido vos hão de medir a vós.</a:t>
            </a:r>
          </a:p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b="1" i="1" dirty="0">
              <a:latin typeface="Times" pitchFamily="18" charset="0"/>
              <a:cs typeface="Times" pitchFamily="18" charset="0"/>
            </a:endParaRPr>
          </a:p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b="1" i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1331640" y="4005064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1331639" y="4725144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b="1" dirty="0" smtClean="0">
                <a:latin typeface="Times" pitchFamily="18" charset="0"/>
                <a:cs typeface="Times" pitchFamily="18" charset="0"/>
              </a:rPr>
              <a:t>João 7:24 “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Não </a:t>
            </a:r>
            <a:r>
              <a:rPr lang="pt-PT" sz="3200" b="1" i="1" dirty="0">
                <a:latin typeface="Times" pitchFamily="18" charset="0"/>
                <a:cs typeface="Times" pitchFamily="18" charset="0"/>
              </a:rPr>
              <a:t>julgueis segundo a aparência, mas julgai segundo a </a:t>
            </a:r>
            <a:r>
              <a:rPr lang="pt-PT" sz="3200" b="1" i="1" dirty="0" err="1">
                <a:latin typeface="Times" pitchFamily="18" charset="0"/>
                <a:cs typeface="Times" pitchFamily="18" charset="0"/>
              </a:rPr>
              <a:t>reta</a:t>
            </a:r>
            <a:r>
              <a:rPr lang="pt-PT" sz="3200" b="1" i="1" dirty="0">
                <a:latin typeface="Times" pitchFamily="18" charset="0"/>
                <a:cs typeface="Times" pitchFamily="18" charset="0"/>
              </a:rPr>
              <a:t> justiça..”</a:t>
            </a:r>
          </a:p>
          <a:p>
            <a:pPr marL="0" algn="just"/>
            <a:endParaRPr lang="pt-PT" sz="3200" b="1" i="1" dirty="0">
              <a:latin typeface="Times" pitchFamily="18" charset="0"/>
              <a:cs typeface="Times" pitchFamily="18" charset="0"/>
            </a:endParaRPr>
          </a:p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b="1" i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04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3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1600" y="345398"/>
            <a:ext cx="8172400" cy="635330"/>
          </a:xfrm>
        </p:spPr>
        <p:txBody>
          <a:bodyPr>
            <a:noAutofit/>
          </a:bodyPr>
          <a:lstStyle/>
          <a:p>
            <a:pPr algn="ctr"/>
            <a:r>
              <a:rPr lang="pt-PT" sz="4800" dirty="0" smtClean="0">
                <a:latin typeface="Times" pitchFamily="18" charset="0"/>
              </a:rPr>
              <a:t>“Jesus aceita-me tal como sou!”</a:t>
            </a:r>
            <a:endParaRPr lang="pt-PT" sz="4800" dirty="0">
              <a:latin typeface="Times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504" y="0"/>
            <a:ext cx="677108" cy="6858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O que </a:t>
            </a:r>
            <a:r>
              <a:rPr lang="pt-PT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diz o </a:t>
            </a:r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Senhor Jesus Cristo sobre o assunto</a:t>
            </a:r>
            <a:r>
              <a:rPr lang="pt-PT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?</a:t>
            </a:r>
            <a:endParaRPr lang="pt-PT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itchFamily="18" charset="0"/>
            </a:endParaRP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1331640" y="2708920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42900" algn="just">
              <a:buFont typeface="Arial" panose="020B0604020202020204" pitchFamily="34" charset="0"/>
              <a:buChar char="•"/>
            </a:pPr>
            <a:endParaRPr lang="pt-PT" sz="3200" dirty="0" smtClean="0">
              <a:latin typeface="Times" pitchFamily="18" charset="0"/>
            </a:endParaRPr>
          </a:p>
        </p:txBody>
      </p:sp>
      <p:sp>
        <p:nvSpPr>
          <p:cNvPr id="13" name="Subtítulo 2"/>
          <p:cNvSpPr txBox="1">
            <a:spLocks/>
          </p:cNvSpPr>
          <p:nvPr/>
        </p:nvSpPr>
        <p:spPr>
          <a:xfrm>
            <a:off x="1331640" y="1124744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b="1" dirty="0" smtClean="0">
                <a:latin typeface="Times" pitchFamily="18" charset="0"/>
                <a:cs typeface="Times" pitchFamily="18" charset="0"/>
              </a:rPr>
              <a:t>João 8:7 </a:t>
            </a:r>
            <a:r>
              <a:rPr lang="pt-PT" sz="3200" b="1" i="1" dirty="0">
                <a:latin typeface="Times" pitchFamily="18" charset="0"/>
                <a:cs typeface="Times" pitchFamily="18" charset="0"/>
              </a:rPr>
              <a:t>“Aquele que de entre vós está sem pecado seja o primeiro que atire pedra contra ela.”</a:t>
            </a:r>
          </a:p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b="1" i="1" dirty="0">
              <a:latin typeface="Times" pitchFamily="18" charset="0"/>
              <a:cs typeface="Times" pitchFamily="18" charset="0"/>
            </a:endParaRPr>
          </a:p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b="1" i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1331640" y="4005064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1331638" y="2716921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b="1" dirty="0" smtClean="0">
                <a:latin typeface="Times" pitchFamily="18" charset="0"/>
                <a:cs typeface="Times" pitchFamily="18" charset="0"/>
              </a:rPr>
              <a:t>João 8:11 “</a:t>
            </a:r>
            <a:r>
              <a:rPr lang="pt-PT" sz="3200" b="1" i="1" dirty="0">
                <a:latin typeface="Times" pitchFamily="18" charset="0"/>
                <a:cs typeface="Times" pitchFamily="18" charset="0"/>
              </a:rPr>
              <a:t>Nem 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Eu </a:t>
            </a:r>
            <a:r>
              <a:rPr lang="pt-PT" sz="3200" b="1" i="1" dirty="0">
                <a:latin typeface="Times" pitchFamily="18" charset="0"/>
                <a:cs typeface="Times" pitchFamily="18" charset="0"/>
              </a:rPr>
              <a:t>também te 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condeno.”</a:t>
            </a:r>
            <a:endParaRPr lang="pt-PT" sz="3200" b="1" i="1" dirty="0">
              <a:latin typeface="Times" pitchFamily="18" charset="0"/>
              <a:cs typeface="Times" pitchFamily="18" charset="0"/>
            </a:endParaRPr>
          </a:p>
          <a:p>
            <a:pPr marL="0" algn="just"/>
            <a:endParaRPr lang="pt-PT" sz="3200" b="1" i="1" dirty="0">
              <a:latin typeface="Times" pitchFamily="18" charset="0"/>
              <a:cs typeface="Times" pitchFamily="18" charset="0"/>
            </a:endParaRPr>
          </a:p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b="1" i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1331640" y="3284984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dirty="0" smtClean="0">
                <a:latin typeface="Times" pitchFamily="18" charset="0"/>
                <a:cs typeface="Times" pitchFamily="18" charset="0"/>
              </a:rPr>
              <a:t>Mas…</a:t>
            </a:r>
            <a:endParaRPr lang="pt-PT" sz="3200" i="1" dirty="0">
              <a:latin typeface="Times" pitchFamily="18" charset="0"/>
              <a:cs typeface="Times" pitchFamily="18" charset="0"/>
            </a:endParaRPr>
          </a:p>
          <a:p>
            <a:pPr marL="0" algn="just"/>
            <a:endParaRPr lang="pt-PT" sz="3200" b="1" i="1" dirty="0">
              <a:latin typeface="Times" pitchFamily="18" charset="0"/>
              <a:cs typeface="Times" pitchFamily="18" charset="0"/>
            </a:endParaRPr>
          </a:p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b="1" i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12" name="Subtítulo 2"/>
          <p:cNvSpPr txBox="1">
            <a:spLocks/>
          </p:cNvSpPr>
          <p:nvPr/>
        </p:nvSpPr>
        <p:spPr>
          <a:xfrm>
            <a:off x="1331640" y="3789040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b="1" dirty="0" smtClean="0">
                <a:latin typeface="Times" pitchFamily="18" charset="0"/>
                <a:cs typeface="Times" pitchFamily="18" charset="0"/>
              </a:rPr>
              <a:t>João 8:11 “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Vai-te, e não peques mais.”</a:t>
            </a:r>
            <a:endParaRPr lang="pt-PT" sz="3200" b="1" i="1" dirty="0">
              <a:latin typeface="Times" pitchFamily="18" charset="0"/>
              <a:cs typeface="Times" pitchFamily="18" charset="0"/>
            </a:endParaRPr>
          </a:p>
          <a:p>
            <a:pPr marL="0" algn="just"/>
            <a:endParaRPr lang="pt-PT" sz="3200" b="1" i="1" dirty="0">
              <a:latin typeface="Times" pitchFamily="18" charset="0"/>
              <a:cs typeface="Times" pitchFamily="18" charset="0"/>
            </a:endParaRPr>
          </a:p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b="1" i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14" name="Subtítulo 2"/>
          <p:cNvSpPr txBox="1">
            <a:spLocks/>
          </p:cNvSpPr>
          <p:nvPr/>
        </p:nvSpPr>
        <p:spPr>
          <a:xfrm>
            <a:off x="1331640" y="4365104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dirty="0" smtClean="0">
                <a:latin typeface="Times" pitchFamily="18" charset="0"/>
                <a:cs typeface="Times" pitchFamily="18" charset="0"/>
              </a:rPr>
              <a:t>O “cristianismo” liberal diz: </a:t>
            </a:r>
            <a:r>
              <a:rPr lang="pt-PT" sz="3200" i="1" dirty="0" smtClean="0">
                <a:latin typeface="Times" pitchFamily="18" charset="0"/>
                <a:cs typeface="Times" pitchFamily="18" charset="0"/>
              </a:rPr>
              <a:t>“Vem, podes continuar a pecar.”</a:t>
            </a:r>
            <a:endParaRPr lang="pt-PT" sz="3200" i="1" dirty="0">
              <a:latin typeface="Times" pitchFamily="18" charset="0"/>
              <a:cs typeface="Times" pitchFamily="18" charset="0"/>
            </a:endParaRPr>
          </a:p>
          <a:p>
            <a:pPr marL="0" algn="just"/>
            <a:endParaRPr lang="pt-PT" sz="3200" b="1" i="1" dirty="0">
              <a:latin typeface="Times" pitchFamily="18" charset="0"/>
              <a:cs typeface="Times" pitchFamily="18" charset="0"/>
            </a:endParaRPr>
          </a:p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b="1" i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15" name="Subtítulo 2"/>
          <p:cNvSpPr txBox="1">
            <a:spLocks/>
          </p:cNvSpPr>
          <p:nvPr/>
        </p:nvSpPr>
        <p:spPr>
          <a:xfrm>
            <a:off x="1331640" y="5373216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dirty="0" smtClean="0">
                <a:latin typeface="Times" pitchFamily="18" charset="0"/>
                <a:cs typeface="Times" pitchFamily="18" charset="0"/>
              </a:rPr>
              <a:t>Ele compadece-Se das nossas fraquezas.</a:t>
            </a:r>
            <a:endParaRPr lang="pt-PT" sz="3200" i="1" dirty="0">
              <a:latin typeface="Times" pitchFamily="18" charset="0"/>
              <a:cs typeface="Times" pitchFamily="18" charset="0"/>
            </a:endParaRPr>
          </a:p>
          <a:p>
            <a:pPr marL="0" algn="just"/>
            <a:endParaRPr lang="pt-PT" sz="3200" b="1" i="1" dirty="0">
              <a:latin typeface="Times" pitchFamily="18" charset="0"/>
              <a:cs typeface="Times" pitchFamily="18" charset="0"/>
            </a:endParaRPr>
          </a:p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b="1" i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17" name="Subtítulo 2"/>
          <p:cNvSpPr txBox="1">
            <a:spLocks/>
          </p:cNvSpPr>
          <p:nvPr/>
        </p:nvSpPr>
        <p:spPr>
          <a:xfrm>
            <a:off x="1331640" y="5877272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dirty="0" smtClean="0">
                <a:latin typeface="Times" pitchFamily="18" charset="0"/>
                <a:cs typeface="Times" pitchFamily="18" charset="0"/>
              </a:rPr>
              <a:t>O nosso pecado levou à Sua morte.</a:t>
            </a:r>
            <a:endParaRPr lang="pt-PT" sz="3200" i="1" dirty="0">
              <a:latin typeface="Times" pitchFamily="18" charset="0"/>
              <a:cs typeface="Times" pitchFamily="18" charset="0"/>
            </a:endParaRPr>
          </a:p>
          <a:p>
            <a:pPr marL="0" algn="just"/>
            <a:endParaRPr lang="pt-PT" sz="3200" b="1" i="1" dirty="0">
              <a:latin typeface="Times" pitchFamily="18" charset="0"/>
              <a:cs typeface="Times" pitchFamily="18" charset="0"/>
            </a:endParaRPr>
          </a:p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b="1" i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18" name="Subtítulo 2"/>
          <p:cNvSpPr txBox="1">
            <a:spLocks/>
          </p:cNvSpPr>
          <p:nvPr/>
        </p:nvSpPr>
        <p:spPr>
          <a:xfrm>
            <a:off x="7884368" y="5733256"/>
            <a:ext cx="1431775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algn="just"/>
            <a:r>
              <a:rPr lang="pt-PT" sz="3200" dirty="0" smtClean="0">
                <a:latin typeface="Times" pitchFamily="18" charset="0"/>
                <a:cs typeface="Times" pitchFamily="18" charset="0"/>
              </a:rPr>
              <a:t>Mas…</a:t>
            </a:r>
            <a:endParaRPr lang="pt-PT" sz="3200" i="1" dirty="0">
              <a:latin typeface="Times" pitchFamily="18" charset="0"/>
              <a:cs typeface="Times" pitchFamily="18" charset="0"/>
            </a:endParaRPr>
          </a:p>
          <a:p>
            <a:pPr marL="0" algn="just"/>
            <a:endParaRPr lang="pt-PT" sz="3200" b="1" i="1" dirty="0">
              <a:latin typeface="Times" pitchFamily="18" charset="0"/>
              <a:cs typeface="Times" pitchFamily="18" charset="0"/>
            </a:endParaRPr>
          </a:p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b="1" i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80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9" grpId="0"/>
      <p:bldP spid="11" grpId="0"/>
      <p:bldP spid="12" grpId="0"/>
      <p:bldP spid="14" grpId="0"/>
      <p:bldP spid="15" grpId="0"/>
      <p:bldP spid="17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1600" y="345398"/>
            <a:ext cx="8172400" cy="635330"/>
          </a:xfrm>
        </p:spPr>
        <p:txBody>
          <a:bodyPr>
            <a:noAutofit/>
          </a:bodyPr>
          <a:lstStyle/>
          <a:p>
            <a:pPr algn="ctr"/>
            <a:r>
              <a:rPr lang="pt-PT" sz="4800" dirty="0" smtClean="0">
                <a:latin typeface="Times" pitchFamily="18" charset="0"/>
              </a:rPr>
              <a:t>Autoridades e impostos</a:t>
            </a:r>
            <a:endParaRPr lang="pt-PT" sz="4800" dirty="0">
              <a:latin typeface="Times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504" y="0"/>
            <a:ext cx="677108" cy="6858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O que </a:t>
            </a:r>
            <a:r>
              <a:rPr lang="pt-PT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diz o </a:t>
            </a:r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Senhor Jesus Cristo sobre o assunto</a:t>
            </a:r>
            <a:r>
              <a:rPr lang="pt-PT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?</a:t>
            </a:r>
            <a:endParaRPr lang="pt-PT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itchFamily="18" charset="0"/>
            </a:endParaRP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1331640" y="2708920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42900" algn="just">
              <a:buFont typeface="Arial" panose="020B0604020202020204" pitchFamily="34" charset="0"/>
              <a:buChar char="•"/>
            </a:pPr>
            <a:endParaRPr lang="pt-PT" sz="3200" dirty="0" smtClean="0">
              <a:latin typeface="Times" pitchFamily="18" charset="0"/>
            </a:endParaRPr>
          </a:p>
        </p:txBody>
      </p:sp>
      <p:sp>
        <p:nvSpPr>
          <p:cNvPr id="13" name="Subtítulo 2"/>
          <p:cNvSpPr txBox="1">
            <a:spLocks/>
          </p:cNvSpPr>
          <p:nvPr/>
        </p:nvSpPr>
        <p:spPr>
          <a:xfrm>
            <a:off x="1331640" y="1196752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b="1" dirty="0" smtClean="0">
                <a:latin typeface="Times" pitchFamily="18" charset="0"/>
                <a:cs typeface="Times" pitchFamily="18" charset="0"/>
              </a:rPr>
              <a:t>Mateus 17:24-27 </a:t>
            </a:r>
            <a:r>
              <a:rPr lang="pt-PT" sz="3200" b="1" i="1" dirty="0">
                <a:latin typeface="Times" pitchFamily="18" charset="0"/>
                <a:cs typeface="Times" pitchFamily="18" charset="0"/>
              </a:rPr>
              <a:t> 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          </a:t>
            </a:r>
            <a:r>
              <a:rPr lang="pt-PT" sz="3200" b="1" dirty="0" smtClean="0">
                <a:latin typeface="Times" pitchFamily="18" charset="0"/>
                <a:cs typeface="Times" pitchFamily="18" charset="0"/>
              </a:rPr>
              <a:t>Jesus e o tributo</a:t>
            </a:r>
            <a:endParaRPr lang="pt-PT" sz="3200" b="1" dirty="0">
              <a:latin typeface="Times" pitchFamily="18" charset="0"/>
              <a:cs typeface="Times" pitchFamily="18" charset="0"/>
            </a:endParaRPr>
          </a:p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b="1" i="1" dirty="0">
              <a:latin typeface="Times" pitchFamily="18" charset="0"/>
              <a:cs typeface="Times" pitchFamily="18" charset="0"/>
            </a:endParaRPr>
          </a:p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b="1" i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1331640" y="4005064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1331639" y="2924944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dirty="0" smtClean="0">
                <a:latin typeface="Times" pitchFamily="18" charset="0"/>
                <a:cs typeface="Times" pitchFamily="18" charset="0"/>
              </a:rPr>
              <a:t>Mesmo vivendo debaixo de um regime de tirania, Ele nunca apelou à rebelião.</a:t>
            </a:r>
            <a:endParaRPr lang="pt-PT" sz="3200" i="1" dirty="0">
              <a:latin typeface="Times" pitchFamily="18" charset="0"/>
              <a:cs typeface="Times" pitchFamily="18" charset="0"/>
            </a:endParaRPr>
          </a:p>
          <a:p>
            <a:pPr marL="0" algn="just"/>
            <a:endParaRPr lang="pt-PT" sz="3200" b="1" i="1" dirty="0">
              <a:latin typeface="Times" pitchFamily="18" charset="0"/>
              <a:cs typeface="Times" pitchFamily="18" charset="0"/>
            </a:endParaRPr>
          </a:p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b="1" i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1331640" y="1844824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b="1" dirty="0" smtClean="0">
                <a:latin typeface="Times" pitchFamily="18" charset="0"/>
                <a:cs typeface="Times" pitchFamily="18" charset="0"/>
              </a:rPr>
              <a:t>Mateus 22:21 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“Dai </a:t>
            </a:r>
            <a:r>
              <a:rPr lang="pt-PT" sz="3200" b="1" i="1" dirty="0">
                <a:latin typeface="Times" pitchFamily="18" charset="0"/>
                <a:cs typeface="Times" pitchFamily="18" charset="0"/>
              </a:rPr>
              <a:t>pois a César o que é de César, e a Deus o que é de Deus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.”</a:t>
            </a:r>
            <a:endParaRPr lang="pt-PT" sz="3200" b="1" i="1" dirty="0">
              <a:latin typeface="Times" pitchFamily="18" charset="0"/>
              <a:cs typeface="Times" pitchFamily="18" charset="0"/>
            </a:endParaRPr>
          </a:p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b="1" i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63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1600" y="345398"/>
            <a:ext cx="8172400" cy="635330"/>
          </a:xfrm>
        </p:spPr>
        <p:txBody>
          <a:bodyPr>
            <a:noAutofit/>
          </a:bodyPr>
          <a:lstStyle/>
          <a:p>
            <a:pPr algn="ctr"/>
            <a:r>
              <a:rPr lang="pt-PT" sz="4800" dirty="0" smtClean="0">
                <a:latin typeface="Times" pitchFamily="18" charset="0"/>
              </a:rPr>
              <a:t>Pobreza</a:t>
            </a:r>
            <a:endParaRPr lang="pt-PT" sz="4800" dirty="0">
              <a:latin typeface="Times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504" y="0"/>
            <a:ext cx="677108" cy="6858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O que </a:t>
            </a:r>
            <a:r>
              <a:rPr lang="pt-PT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diz o </a:t>
            </a:r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Senhor Jesus Cristo sobre o assunto</a:t>
            </a:r>
            <a:r>
              <a:rPr lang="pt-PT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?</a:t>
            </a:r>
            <a:endParaRPr lang="pt-PT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itchFamily="18" charset="0"/>
            </a:endParaRP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1331640" y="2708920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42900" algn="just">
              <a:buFont typeface="Arial" panose="020B0604020202020204" pitchFamily="34" charset="0"/>
              <a:buChar char="•"/>
            </a:pPr>
            <a:endParaRPr lang="pt-PT" sz="3200" dirty="0" smtClean="0">
              <a:latin typeface="Times" pitchFamily="18" charset="0"/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1331640" y="4005064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1331639" y="2924944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dirty="0" smtClean="0">
                <a:latin typeface="Times" pitchFamily="18" charset="0"/>
                <a:cs typeface="Times" pitchFamily="18" charset="0"/>
              </a:rPr>
              <a:t>Apesar de sermos aconselhados a fazer o bem a todos (Gálatas 6:9) e a lembrarmo-nos dos pobres (Gálatas 2:10), a missão da Igreja não é a erradicação da pobreza.</a:t>
            </a:r>
            <a:endParaRPr lang="pt-PT" sz="3200" i="1" dirty="0">
              <a:latin typeface="Times" pitchFamily="18" charset="0"/>
              <a:cs typeface="Times" pitchFamily="18" charset="0"/>
            </a:endParaRPr>
          </a:p>
          <a:p>
            <a:pPr marL="0" algn="just"/>
            <a:endParaRPr lang="pt-PT" sz="3200" b="1" i="1" dirty="0">
              <a:latin typeface="Times" pitchFamily="18" charset="0"/>
              <a:cs typeface="Times" pitchFamily="18" charset="0"/>
            </a:endParaRPr>
          </a:p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b="1" i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1331640" y="1052736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b="1" dirty="0" smtClean="0">
                <a:latin typeface="Times" pitchFamily="18" charset="0"/>
                <a:cs typeface="Times" pitchFamily="18" charset="0"/>
              </a:rPr>
              <a:t>Mateus 22:21 </a:t>
            </a:r>
            <a:r>
              <a:rPr lang="pt-PT" sz="3200" b="1" i="1" dirty="0">
                <a:latin typeface="Times" pitchFamily="18" charset="0"/>
                <a:cs typeface="Times" pitchFamily="18" charset="0"/>
              </a:rPr>
              <a:t>“Porque os pobres sempre os tendes convosco, mas a 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Mim </a:t>
            </a:r>
            <a:r>
              <a:rPr lang="pt-PT" sz="3200" b="1" i="1" dirty="0">
                <a:latin typeface="Times" pitchFamily="18" charset="0"/>
                <a:cs typeface="Times" pitchFamily="18" charset="0"/>
              </a:rPr>
              <a:t>nem sempre 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Me </a:t>
            </a:r>
            <a:r>
              <a:rPr lang="pt-PT" sz="3200" b="1" i="1" dirty="0">
                <a:latin typeface="Times" pitchFamily="18" charset="0"/>
                <a:cs typeface="Times" pitchFamily="18" charset="0"/>
              </a:rPr>
              <a:t>tendes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.”</a:t>
            </a:r>
            <a:endParaRPr lang="pt-PT" sz="3200" b="1" i="1" dirty="0">
              <a:latin typeface="Times" pitchFamily="18" charset="0"/>
              <a:cs typeface="Times" pitchFamily="18" charset="0"/>
            </a:endParaRPr>
          </a:p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b="1" i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531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1600" y="345398"/>
            <a:ext cx="8172400" cy="635330"/>
          </a:xfrm>
        </p:spPr>
        <p:txBody>
          <a:bodyPr>
            <a:noAutofit/>
          </a:bodyPr>
          <a:lstStyle/>
          <a:p>
            <a:pPr algn="ctr"/>
            <a:r>
              <a:rPr lang="pt-PT" sz="4800" dirty="0" smtClean="0">
                <a:latin typeface="Times" pitchFamily="18" charset="0"/>
              </a:rPr>
              <a:t>“Ele vai proteger-me!”</a:t>
            </a:r>
            <a:endParaRPr lang="pt-PT" sz="4800" dirty="0">
              <a:latin typeface="Times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504" y="0"/>
            <a:ext cx="677108" cy="6858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O que </a:t>
            </a:r>
            <a:r>
              <a:rPr lang="pt-PT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diz o </a:t>
            </a:r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Senhor Jesus Cristo sobre o assunto</a:t>
            </a:r>
            <a:r>
              <a:rPr lang="pt-PT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?</a:t>
            </a:r>
            <a:endParaRPr lang="pt-PT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itchFamily="18" charset="0"/>
            </a:endParaRP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1331640" y="2708920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42900" algn="just">
              <a:buFont typeface="Arial" panose="020B0604020202020204" pitchFamily="34" charset="0"/>
              <a:buChar char="•"/>
            </a:pPr>
            <a:endParaRPr lang="pt-PT" sz="3200" dirty="0" smtClean="0">
              <a:latin typeface="Times" pitchFamily="18" charset="0"/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1331640" y="4005064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1331639" y="3789040"/>
            <a:ext cx="7618489" cy="122413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b="1" dirty="0" smtClean="0">
                <a:latin typeface="Times" pitchFamily="18" charset="0"/>
                <a:cs typeface="Times" pitchFamily="18" charset="0"/>
              </a:rPr>
              <a:t>Mateus </a:t>
            </a:r>
            <a:r>
              <a:rPr lang="pt-PT" sz="3200" b="1" dirty="0" smtClean="0">
                <a:latin typeface="Times" pitchFamily="18" charset="0"/>
                <a:cs typeface="Times" pitchFamily="18" charset="0"/>
              </a:rPr>
              <a:t>4</a:t>
            </a:r>
            <a:r>
              <a:rPr lang="pt-PT" sz="3200" b="1" dirty="0" smtClean="0">
                <a:latin typeface="Times" pitchFamily="18" charset="0"/>
                <a:cs typeface="Times" pitchFamily="18" charset="0"/>
              </a:rPr>
              <a:t>:6 </a:t>
            </a:r>
            <a:r>
              <a:rPr lang="pt-PT" sz="3200" b="1" i="1" dirty="0">
                <a:latin typeface="Times" pitchFamily="18" charset="0"/>
                <a:cs typeface="Times" pitchFamily="18" charset="0"/>
              </a:rPr>
              <a:t>“Que aos seus anjos dará ordens a 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Teu </a:t>
            </a:r>
            <a:r>
              <a:rPr lang="pt-PT" sz="3200" b="1" i="1" dirty="0">
                <a:latin typeface="Times" pitchFamily="18" charset="0"/>
                <a:cs typeface="Times" pitchFamily="18" charset="0"/>
              </a:rPr>
              <a:t>respeito, 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e tomar-Te-ão </a:t>
            </a:r>
            <a:r>
              <a:rPr lang="pt-PT" sz="3200" b="1" i="1" dirty="0">
                <a:latin typeface="Times" pitchFamily="18" charset="0"/>
                <a:cs typeface="Times" pitchFamily="18" charset="0"/>
              </a:rPr>
              <a:t>nas mãos, Para que nunca tropeces com o 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Teu </a:t>
            </a:r>
            <a:r>
              <a:rPr lang="pt-PT" sz="3200" b="1" i="1" dirty="0">
                <a:latin typeface="Times" pitchFamily="18" charset="0"/>
                <a:cs typeface="Times" pitchFamily="18" charset="0"/>
              </a:rPr>
              <a:t>pé em alguma pedra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.”</a:t>
            </a:r>
            <a:endParaRPr lang="pt-PT" sz="3200" b="1" i="1" dirty="0">
              <a:latin typeface="Times" pitchFamily="18" charset="0"/>
              <a:cs typeface="Times" pitchFamily="18" charset="0"/>
            </a:endParaRPr>
          </a:p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b="1" i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1331640" y="1124744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i="1" dirty="0" smtClean="0">
                <a:latin typeface="Times" pitchFamily="18" charset="0"/>
                <a:cs typeface="Times" pitchFamily="18" charset="0"/>
              </a:rPr>
              <a:t>“Deus é Pai. Ele não permite que mal algum suceda aos Seus filhos.”</a:t>
            </a:r>
            <a:endParaRPr lang="pt-PT" sz="3200" i="1" dirty="0">
              <a:latin typeface="Times" pitchFamily="18" charset="0"/>
              <a:cs typeface="Times" pitchFamily="18" charset="0"/>
            </a:endParaRPr>
          </a:p>
          <a:p>
            <a:pPr marL="0" algn="just"/>
            <a:endParaRPr lang="pt-PT" sz="3200" b="1" i="1" dirty="0">
              <a:latin typeface="Times" pitchFamily="18" charset="0"/>
              <a:cs typeface="Times" pitchFamily="18" charset="0"/>
            </a:endParaRPr>
          </a:p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b="1" i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12" name="Subtítulo 2"/>
          <p:cNvSpPr txBox="1">
            <a:spLocks/>
          </p:cNvSpPr>
          <p:nvPr/>
        </p:nvSpPr>
        <p:spPr>
          <a:xfrm>
            <a:off x="1331638" y="2204864"/>
            <a:ext cx="7618489" cy="122413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b="1" spc="-70" dirty="0" smtClean="0">
                <a:latin typeface="Times" pitchFamily="18" charset="0"/>
                <a:cs typeface="Times" pitchFamily="18" charset="0"/>
              </a:rPr>
              <a:t>Salmos 91:7 </a:t>
            </a:r>
            <a:r>
              <a:rPr lang="pt-PT" sz="3200" b="1" i="1" spc="-70" dirty="0" smtClean="0">
                <a:latin typeface="Times" pitchFamily="18" charset="0"/>
                <a:cs typeface="Times" pitchFamily="18" charset="0"/>
              </a:rPr>
              <a:t>“Mil cairão ao teu lado, e dez mil à tua direita, mas tu não serás atingido.”</a:t>
            </a:r>
            <a:endParaRPr lang="pt-PT" sz="3200" b="1" i="1" spc="-70" dirty="0">
              <a:latin typeface="Times" pitchFamily="18" charset="0"/>
              <a:cs typeface="Times" pitchFamily="18" charset="0"/>
            </a:endParaRPr>
          </a:p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b="1" i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13" name="Subtítulo 2"/>
          <p:cNvSpPr txBox="1">
            <a:spLocks/>
          </p:cNvSpPr>
          <p:nvPr/>
        </p:nvSpPr>
        <p:spPr>
          <a:xfrm>
            <a:off x="1331640" y="3212976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dirty="0" smtClean="0">
                <a:latin typeface="Times" pitchFamily="18" charset="0"/>
                <a:cs typeface="Times" pitchFamily="18" charset="0"/>
              </a:rPr>
              <a:t>Salmo usado por Satanás na tentação.</a:t>
            </a:r>
            <a:endParaRPr lang="pt-PT" sz="3200" dirty="0">
              <a:latin typeface="Times" pitchFamily="18" charset="0"/>
              <a:cs typeface="Times" pitchFamily="18" charset="0"/>
            </a:endParaRPr>
          </a:p>
          <a:p>
            <a:pPr marL="0" algn="just"/>
            <a:endParaRPr lang="pt-PT" sz="3200" b="1" i="1" dirty="0">
              <a:latin typeface="Times" pitchFamily="18" charset="0"/>
              <a:cs typeface="Times" pitchFamily="18" charset="0"/>
            </a:endParaRPr>
          </a:p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b="1" i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14" name="Subtítulo 2"/>
          <p:cNvSpPr txBox="1">
            <a:spLocks/>
          </p:cNvSpPr>
          <p:nvPr/>
        </p:nvSpPr>
        <p:spPr>
          <a:xfrm>
            <a:off x="1418007" y="5805264"/>
            <a:ext cx="7618489" cy="122413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b="1" spc="-70" dirty="0" smtClean="0">
                <a:latin typeface="Times" pitchFamily="18" charset="0"/>
                <a:cs typeface="Times" pitchFamily="18" charset="0"/>
              </a:rPr>
              <a:t>João 16:33 </a:t>
            </a:r>
            <a:r>
              <a:rPr lang="pt-PT" sz="3200" b="1" i="1" spc="-70" dirty="0" smtClean="0">
                <a:latin typeface="Times" pitchFamily="18" charset="0"/>
                <a:cs typeface="Times" pitchFamily="18" charset="0"/>
              </a:rPr>
              <a:t>“… no </a:t>
            </a:r>
            <a:r>
              <a:rPr lang="pt-PT" sz="3200" b="1" i="1" spc="-70" dirty="0">
                <a:latin typeface="Times" pitchFamily="18" charset="0"/>
                <a:cs typeface="Times" pitchFamily="18" charset="0"/>
              </a:rPr>
              <a:t>mundo tereis aflições, mas tende bom ânimo, </a:t>
            </a:r>
            <a:r>
              <a:rPr lang="pt-PT" sz="3200" b="1" i="1" spc="-70" dirty="0" smtClean="0">
                <a:latin typeface="Times" pitchFamily="18" charset="0"/>
                <a:cs typeface="Times" pitchFamily="18" charset="0"/>
              </a:rPr>
              <a:t>Eu </a:t>
            </a:r>
            <a:r>
              <a:rPr lang="pt-PT" sz="3200" b="1" i="1" spc="-70" dirty="0">
                <a:latin typeface="Times" pitchFamily="18" charset="0"/>
                <a:cs typeface="Times" pitchFamily="18" charset="0"/>
              </a:rPr>
              <a:t>venci o mundo..”</a:t>
            </a:r>
          </a:p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b="1" i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49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  <p:bldP spid="13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1600" y="345398"/>
            <a:ext cx="8172400" cy="635330"/>
          </a:xfrm>
        </p:spPr>
        <p:txBody>
          <a:bodyPr>
            <a:noAutofit/>
          </a:bodyPr>
          <a:lstStyle/>
          <a:p>
            <a:pPr algn="ctr"/>
            <a:r>
              <a:rPr lang="pt-PT" sz="4800" dirty="0" smtClean="0">
                <a:latin typeface="Times" pitchFamily="18" charset="0"/>
              </a:rPr>
              <a:t>“Ele nunca afirmou ser Deus!”</a:t>
            </a:r>
            <a:endParaRPr lang="pt-PT" sz="4800" dirty="0">
              <a:latin typeface="Times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504" y="0"/>
            <a:ext cx="677108" cy="6858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O que </a:t>
            </a:r>
            <a:r>
              <a:rPr lang="pt-PT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diz o </a:t>
            </a:r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Senhor Jesus Cristo sobre o assunto</a:t>
            </a:r>
            <a:r>
              <a:rPr lang="pt-PT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?</a:t>
            </a:r>
            <a:endParaRPr lang="pt-PT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itchFamily="18" charset="0"/>
            </a:endParaRP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1331640" y="2708920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42900" algn="just">
              <a:buFont typeface="Arial" panose="020B0604020202020204" pitchFamily="34" charset="0"/>
              <a:buChar char="•"/>
            </a:pPr>
            <a:endParaRPr lang="pt-PT" sz="3200" dirty="0" smtClean="0">
              <a:latin typeface="Times" pitchFamily="18" charset="0"/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1331640" y="4005064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1331640" y="1052736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b="1" dirty="0" smtClean="0">
                <a:latin typeface="Times" pitchFamily="18" charset="0"/>
                <a:cs typeface="Times" pitchFamily="18" charset="0"/>
              </a:rPr>
              <a:t>João 5:17,18 “ ‘Meu </a:t>
            </a:r>
            <a:r>
              <a:rPr lang="pt-PT" sz="3200" b="1" dirty="0">
                <a:latin typeface="Times" pitchFamily="18" charset="0"/>
                <a:cs typeface="Times" pitchFamily="18" charset="0"/>
              </a:rPr>
              <a:t>Pai trabalha até agora, e eu trabalho </a:t>
            </a:r>
            <a:r>
              <a:rPr lang="pt-PT" sz="3200" b="1" dirty="0" smtClean="0">
                <a:latin typeface="Times" pitchFamily="18" charset="0"/>
                <a:cs typeface="Times" pitchFamily="18" charset="0"/>
              </a:rPr>
              <a:t>também.’ … os </a:t>
            </a:r>
            <a:r>
              <a:rPr lang="pt-PT" sz="3200" b="1" dirty="0">
                <a:latin typeface="Times" pitchFamily="18" charset="0"/>
                <a:cs typeface="Times" pitchFamily="18" charset="0"/>
              </a:rPr>
              <a:t>judeus ainda mais procuravam matá-lo, </a:t>
            </a:r>
            <a:r>
              <a:rPr lang="pt-PT" sz="3200" b="1" dirty="0" smtClean="0">
                <a:latin typeface="Times" pitchFamily="18" charset="0"/>
                <a:cs typeface="Times" pitchFamily="18" charset="0"/>
              </a:rPr>
              <a:t>porque… dizia </a:t>
            </a:r>
            <a:r>
              <a:rPr lang="pt-PT" sz="3200" b="1" dirty="0">
                <a:latin typeface="Times" pitchFamily="18" charset="0"/>
                <a:cs typeface="Times" pitchFamily="18" charset="0"/>
              </a:rPr>
              <a:t>que Deus era seu próprio Pai, fazendo-se igual a Deus</a:t>
            </a:r>
            <a:r>
              <a:rPr lang="pt-PT" sz="3200" b="1" dirty="0" smtClean="0">
                <a:latin typeface="Times" pitchFamily="18" charset="0"/>
                <a:cs typeface="Times" pitchFamily="18" charset="0"/>
              </a:rPr>
              <a:t>.”</a:t>
            </a:r>
            <a:endParaRPr lang="pt-PT" sz="3200" b="1" i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1331640" y="3573016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b="1" dirty="0" smtClean="0">
                <a:latin typeface="Times" pitchFamily="18" charset="0"/>
                <a:cs typeface="Times" pitchFamily="18" charset="0"/>
              </a:rPr>
              <a:t>João 10:30,33 </a:t>
            </a:r>
            <a:r>
              <a:rPr lang="pt-PT" sz="3200" b="1" dirty="0">
                <a:latin typeface="Times" pitchFamily="18" charset="0"/>
                <a:cs typeface="Times" pitchFamily="18" charset="0"/>
              </a:rPr>
              <a:t>“Eu e o Pai somos um… Não te apedrejamos por alguma obra boa, mas pela </a:t>
            </a:r>
            <a:r>
              <a:rPr lang="pt-PT" sz="3200" b="1" dirty="0" smtClean="0">
                <a:latin typeface="Times" pitchFamily="18" charset="0"/>
                <a:cs typeface="Times" pitchFamily="18" charset="0"/>
              </a:rPr>
              <a:t>blasfémia</a:t>
            </a:r>
            <a:r>
              <a:rPr lang="pt-PT" sz="3200" b="1" dirty="0">
                <a:latin typeface="Times" pitchFamily="18" charset="0"/>
                <a:cs typeface="Times" pitchFamily="18" charset="0"/>
              </a:rPr>
              <a:t>; porque, sendo tu homem, te fazes Deus a ti mesmo.”</a:t>
            </a:r>
            <a:endParaRPr lang="pt-PT" sz="3200" b="1" i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51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1600" y="345398"/>
            <a:ext cx="8172400" cy="635330"/>
          </a:xfrm>
        </p:spPr>
        <p:txBody>
          <a:bodyPr>
            <a:noAutofit/>
          </a:bodyPr>
          <a:lstStyle/>
          <a:p>
            <a:pPr algn="ctr"/>
            <a:r>
              <a:rPr lang="pt-PT" sz="4800" dirty="0" smtClean="0">
                <a:latin typeface="Times" pitchFamily="18" charset="0"/>
              </a:rPr>
              <a:t>O perigo da noção errada</a:t>
            </a:r>
            <a:endParaRPr lang="pt-PT" sz="4800" dirty="0">
              <a:latin typeface="Times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1196752"/>
            <a:ext cx="7488832" cy="1296144"/>
          </a:xfrm>
        </p:spPr>
        <p:txBody>
          <a:bodyPr>
            <a:noAutofit/>
          </a:bodyPr>
          <a:lstStyle/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b="1" dirty="0" smtClean="0">
                <a:latin typeface="Times" pitchFamily="18" charset="0"/>
                <a:cs typeface="Times" pitchFamily="18" charset="0"/>
              </a:rPr>
              <a:t>II Coríntios 11:4 </a:t>
            </a:r>
            <a:r>
              <a:rPr lang="pt-PT" sz="3200" b="1" i="1" dirty="0">
                <a:latin typeface="Times" pitchFamily="18" charset="0"/>
              </a:rPr>
              <a:t>“… se alguém for pregar-vos outro Jesus que nós não temos pregado… com razão o sofrereis</a:t>
            </a:r>
            <a:r>
              <a:rPr lang="pt-PT" sz="3200" b="1" i="1" dirty="0" smtClean="0">
                <a:latin typeface="Times" pitchFamily="18" charset="0"/>
              </a:rPr>
              <a:t>.”</a:t>
            </a:r>
            <a:endParaRPr lang="pt-PT" sz="3200" b="1" i="1" dirty="0">
              <a:latin typeface="Times" pitchFamily="18" charset="0"/>
            </a:endParaRPr>
          </a:p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504" y="0"/>
            <a:ext cx="677108" cy="6858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O que </a:t>
            </a:r>
            <a:r>
              <a:rPr lang="pt-PT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diz o </a:t>
            </a:r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Senhor Jesus Cristo sobre o assunto</a:t>
            </a:r>
            <a:r>
              <a:rPr lang="pt-PT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?</a:t>
            </a:r>
            <a:endParaRPr lang="pt-PT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itchFamily="18" charset="0"/>
            </a:endParaRP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1331640" y="2708920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42900" algn="just">
              <a:buFont typeface="Arial" panose="020B0604020202020204" pitchFamily="34" charset="0"/>
              <a:buChar char="•"/>
            </a:pPr>
            <a:endParaRPr lang="pt-PT" sz="3200" dirty="0" smtClean="0">
              <a:latin typeface="Times" pitchFamily="18" charset="0"/>
            </a:endParaRPr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1331640" y="2780928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42900" algn="just">
              <a:buFont typeface="Arial" panose="020B0604020202020204" pitchFamily="34" charset="0"/>
              <a:buChar char="•"/>
            </a:pPr>
            <a:r>
              <a:rPr lang="pt-PT" sz="3200" spc="-120" dirty="0" smtClean="0">
                <a:latin typeface="Times" pitchFamily="18" charset="0"/>
              </a:rPr>
              <a:t>Perigo da crença num “Jesus” sem base bíblica. </a:t>
            </a:r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1345999" y="3429000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b="1" dirty="0" smtClean="0">
                <a:latin typeface="Times" pitchFamily="18" charset="0"/>
                <a:cs typeface="Times" pitchFamily="18" charset="0"/>
              </a:rPr>
              <a:t>João 7:38 </a:t>
            </a:r>
            <a:r>
              <a:rPr lang="pt-PT" sz="3200" b="1" i="1" dirty="0" smtClean="0">
                <a:latin typeface="Times" pitchFamily="18" charset="0"/>
              </a:rPr>
              <a:t>“Quem crê em Mim, como diz a Escritura…”</a:t>
            </a:r>
            <a:endParaRPr lang="pt-PT" sz="3200" b="1" i="1" dirty="0">
              <a:latin typeface="Times" pitchFamily="18" charset="0"/>
            </a:endParaRPr>
          </a:p>
        </p:txBody>
      </p:sp>
      <p:sp>
        <p:nvSpPr>
          <p:cNvPr id="12" name="Subtítulo 2"/>
          <p:cNvSpPr txBox="1">
            <a:spLocks/>
          </p:cNvSpPr>
          <p:nvPr/>
        </p:nvSpPr>
        <p:spPr>
          <a:xfrm>
            <a:off x="1331640" y="4437112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42900" algn="just">
              <a:buFont typeface="Arial" panose="020B0604020202020204" pitchFamily="34" charset="0"/>
              <a:buChar char="•"/>
            </a:pPr>
            <a:r>
              <a:rPr lang="pt-PT" sz="3200" spc="-120" dirty="0" smtClean="0">
                <a:latin typeface="Times" pitchFamily="18" charset="0"/>
              </a:rPr>
              <a:t>Devemos sempre ir à Bíblia ver o que Ele diz. </a:t>
            </a:r>
          </a:p>
        </p:txBody>
      </p:sp>
      <p:sp>
        <p:nvSpPr>
          <p:cNvPr id="13" name="Subtítulo 2"/>
          <p:cNvSpPr txBox="1">
            <a:spLocks/>
          </p:cNvSpPr>
          <p:nvPr/>
        </p:nvSpPr>
        <p:spPr>
          <a:xfrm>
            <a:off x="1331640" y="5013176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b="1" dirty="0" smtClean="0">
                <a:latin typeface="Times" pitchFamily="18" charset="0"/>
                <a:cs typeface="Times" pitchFamily="18" charset="0"/>
              </a:rPr>
              <a:t>Lucas 10:26 </a:t>
            </a:r>
            <a:r>
              <a:rPr lang="pt-PT" sz="3200" b="1" i="1" dirty="0" smtClean="0">
                <a:latin typeface="Times" pitchFamily="18" charset="0"/>
              </a:rPr>
              <a:t>“Que está escrito na lei? Como lês?”</a:t>
            </a:r>
            <a:endParaRPr lang="pt-PT" sz="3200" b="1" i="1" dirty="0">
              <a:latin typeface="Times" pitchFamily="18" charset="0"/>
            </a:endParaRPr>
          </a:p>
        </p:txBody>
      </p:sp>
      <p:sp>
        <p:nvSpPr>
          <p:cNvPr id="14" name="Subtítulo 2"/>
          <p:cNvSpPr txBox="1">
            <a:spLocks/>
          </p:cNvSpPr>
          <p:nvPr/>
        </p:nvSpPr>
        <p:spPr>
          <a:xfrm>
            <a:off x="1331640" y="6021288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42900" algn="just">
              <a:buFont typeface="Arial" panose="020B0604020202020204" pitchFamily="34" charset="0"/>
              <a:buChar char="•"/>
            </a:pPr>
            <a:r>
              <a:rPr lang="pt-PT" sz="3200" spc="-120" dirty="0" smtClean="0">
                <a:latin typeface="Times" pitchFamily="18" charset="0"/>
              </a:rPr>
              <a:t>Criar um “Jesus” à nossa imagem é idolatria.</a:t>
            </a:r>
          </a:p>
        </p:txBody>
      </p:sp>
    </p:spTree>
    <p:extLst>
      <p:ext uri="{BB962C8B-B14F-4D97-AF65-F5344CB8AC3E}">
        <p14:creationId xmlns:p14="http://schemas.microsoft.com/office/powerpoint/2010/main" val="3242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6" grpId="0"/>
      <p:bldP spid="10" grpId="0"/>
      <p:bldP spid="11" grpId="0"/>
      <p:bldP spid="12" grpId="0"/>
      <p:bldP spid="13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1600" y="345398"/>
            <a:ext cx="8172400" cy="635330"/>
          </a:xfrm>
        </p:spPr>
        <p:txBody>
          <a:bodyPr>
            <a:noAutofit/>
          </a:bodyPr>
          <a:lstStyle/>
          <a:p>
            <a:pPr algn="ctr"/>
            <a:r>
              <a:rPr lang="pt-PT" sz="4800" dirty="0" smtClean="0">
                <a:latin typeface="Times" pitchFamily="18" charset="0"/>
              </a:rPr>
              <a:t>“Ninguém voltou do além!”</a:t>
            </a:r>
            <a:endParaRPr lang="pt-PT" sz="4800" dirty="0">
              <a:latin typeface="Times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504" y="0"/>
            <a:ext cx="677108" cy="6858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O que </a:t>
            </a:r>
            <a:r>
              <a:rPr lang="pt-PT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diz o </a:t>
            </a:r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Senhor Jesus Cristo sobre o assunto</a:t>
            </a:r>
            <a:r>
              <a:rPr lang="pt-PT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?</a:t>
            </a:r>
            <a:endParaRPr lang="pt-PT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itchFamily="18" charset="0"/>
            </a:endParaRP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1331640" y="2708920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42900" algn="just">
              <a:buFont typeface="Arial" panose="020B0604020202020204" pitchFamily="34" charset="0"/>
              <a:buChar char="•"/>
            </a:pPr>
            <a:endParaRPr lang="pt-PT" sz="3200" dirty="0" smtClean="0">
              <a:latin typeface="Times" pitchFamily="18" charset="0"/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1331640" y="4005064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1331640" y="1052736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b="1" dirty="0" smtClean="0">
                <a:latin typeface="Times" pitchFamily="18" charset="0"/>
                <a:cs typeface="Times" pitchFamily="18" charset="0"/>
              </a:rPr>
              <a:t>João 11:25 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“Eu </a:t>
            </a:r>
            <a:r>
              <a:rPr lang="pt-PT" sz="3200" b="1" i="1" dirty="0">
                <a:latin typeface="Times" pitchFamily="18" charset="0"/>
                <a:cs typeface="Times" pitchFamily="18" charset="0"/>
              </a:rPr>
              <a:t>sou a ressurreição e a vida; quem crê em 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Mim</a:t>
            </a:r>
            <a:r>
              <a:rPr lang="pt-PT" sz="3200" b="1" i="1" dirty="0">
                <a:latin typeface="Times" pitchFamily="18" charset="0"/>
                <a:cs typeface="Times" pitchFamily="18" charset="0"/>
              </a:rPr>
              <a:t>, ainda que esteja morto, 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viverá.”</a:t>
            </a:r>
            <a:endParaRPr lang="pt-PT" sz="3200" b="1" i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1331640" y="2636912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b="1" dirty="0" smtClean="0">
                <a:latin typeface="Times" pitchFamily="18" charset="0"/>
                <a:cs typeface="Times" pitchFamily="18" charset="0"/>
              </a:rPr>
              <a:t>Apocalipse 1:17,18 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“Eu </a:t>
            </a:r>
            <a:r>
              <a:rPr lang="pt-PT" sz="3200" b="1" i="1" dirty="0">
                <a:latin typeface="Times" pitchFamily="18" charset="0"/>
                <a:cs typeface="Times" pitchFamily="18" charset="0"/>
              </a:rPr>
              <a:t>sou o primeiro e o último; e o que vivo e fui morto, mas eis aqui estou vivo para todo o 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sempre.”</a:t>
            </a:r>
            <a:endParaRPr lang="pt-PT" sz="3200" b="1" i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63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1600" y="345398"/>
            <a:ext cx="8172400" cy="635330"/>
          </a:xfrm>
        </p:spPr>
        <p:txBody>
          <a:bodyPr>
            <a:noAutofit/>
          </a:bodyPr>
          <a:lstStyle/>
          <a:p>
            <a:pPr algn="ctr"/>
            <a:r>
              <a:rPr lang="pt-PT" sz="4200" dirty="0" smtClean="0">
                <a:latin typeface="Times" pitchFamily="18" charset="0"/>
              </a:rPr>
              <a:t>“Eu </a:t>
            </a:r>
            <a:r>
              <a:rPr lang="pt-PT" sz="4200" dirty="0" smtClean="0">
                <a:latin typeface="Times" pitchFamily="18" charset="0"/>
              </a:rPr>
              <a:t>adoro/creio </a:t>
            </a:r>
            <a:r>
              <a:rPr lang="pt-PT" sz="4200" dirty="0" smtClean="0">
                <a:latin typeface="Times" pitchFamily="18" charset="0"/>
              </a:rPr>
              <a:t>à minha maneira!”</a:t>
            </a:r>
            <a:endParaRPr lang="pt-PT" sz="4200" dirty="0">
              <a:latin typeface="Times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504" y="0"/>
            <a:ext cx="677108" cy="6858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O que </a:t>
            </a:r>
            <a:r>
              <a:rPr lang="pt-PT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diz o </a:t>
            </a:r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Senhor Jesus Cristo sobre o assunto</a:t>
            </a:r>
            <a:r>
              <a:rPr lang="pt-PT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?</a:t>
            </a:r>
            <a:endParaRPr lang="pt-PT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itchFamily="18" charset="0"/>
            </a:endParaRP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1331640" y="2708920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42900" algn="just">
              <a:buFont typeface="Arial" panose="020B0604020202020204" pitchFamily="34" charset="0"/>
              <a:buChar char="•"/>
            </a:pPr>
            <a:endParaRPr lang="pt-PT" sz="3200" dirty="0" smtClean="0">
              <a:latin typeface="Times" pitchFamily="18" charset="0"/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1331640" y="4005064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1331640" y="1052736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b="1" dirty="0" smtClean="0">
                <a:latin typeface="Times" pitchFamily="18" charset="0"/>
                <a:cs typeface="Times" pitchFamily="18" charset="0"/>
              </a:rPr>
              <a:t>João 4:22 </a:t>
            </a:r>
            <a:r>
              <a:rPr lang="pt-PT" sz="3200" b="1" i="1" dirty="0">
                <a:latin typeface="Times" pitchFamily="18" charset="0"/>
                <a:cs typeface="Times" pitchFamily="18" charset="0"/>
              </a:rPr>
              <a:t>“Vós adorais o que não sabeis.”</a:t>
            </a:r>
            <a:endParaRPr lang="pt-PT" sz="3200" b="1" i="1" dirty="0">
              <a:latin typeface="Times" pitchFamily="18" charset="0"/>
              <a:cs typeface="Times" pitchFamily="18" charset="0"/>
            </a:endParaRPr>
          </a:p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b="1" i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1345999" y="2060848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b="1" dirty="0" smtClean="0">
                <a:latin typeface="Times" pitchFamily="18" charset="0"/>
                <a:cs typeface="Times" pitchFamily="18" charset="0"/>
              </a:rPr>
              <a:t>João 7:38 </a:t>
            </a:r>
            <a:r>
              <a:rPr lang="pt-PT" sz="3200" b="1" i="1" dirty="0">
                <a:latin typeface="Times" pitchFamily="18" charset="0"/>
                <a:cs typeface="Times" pitchFamily="18" charset="0"/>
              </a:rPr>
              <a:t>“Quem crê em mim, como diz a Escritura.”</a:t>
            </a:r>
            <a:endParaRPr lang="pt-PT" sz="3200" b="1" i="1" dirty="0">
              <a:latin typeface="Times" pitchFamily="18" charset="0"/>
              <a:cs typeface="Times" pitchFamily="18" charset="0"/>
            </a:endParaRPr>
          </a:p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b="1" i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12" name="Subtítulo 2"/>
          <p:cNvSpPr txBox="1">
            <a:spLocks/>
          </p:cNvSpPr>
          <p:nvPr/>
        </p:nvSpPr>
        <p:spPr>
          <a:xfrm>
            <a:off x="1331640" y="3068960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b="1" dirty="0" smtClean="0">
                <a:latin typeface="Times" pitchFamily="18" charset="0"/>
                <a:cs typeface="Times" pitchFamily="18" charset="0"/>
              </a:rPr>
              <a:t>Lucas 10:26 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“Que </a:t>
            </a:r>
            <a:r>
              <a:rPr lang="pt-PT" sz="3200" b="1" i="1" dirty="0">
                <a:latin typeface="Times" pitchFamily="18" charset="0"/>
                <a:cs typeface="Times" pitchFamily="18" charset="0"/>
              </a:rPr>
              <a:t>está escrito na lei? Como lês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?”</a:t>
            </a:r>
            <a:endParaRPr lang="pt-PT" sz="3200" b="1" i="1" dirty="0">
              <a:latin typeface="Times" pitchFamily="18" charset="0"/>
              <a:cs typeface="Times" pitchFamily="18" charset="0"/>
            </a:endParaRPr>
          </a:p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b="1" i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14" name="Subtítulo 2"/>
          <p:cNvSpPr txBox="1">
            <a:spLocks/>
          </p:cNvSpPr>
          <p:nvPr/>
        </p:nvSpPr>
        <p:spPr>
          <a:xfrm>
            <a:off x="1331640" y="4077072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b="1" dirty="0" smtClean="0">
                <a:latin typeface="Times" pitchFamily="18" charset="0"/>
                <a:cs typeface="Times" pitchFamily="18" charset="0"/>
              </a:rPr>
              <a:t>João 3:3 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“Aquele </a:t>
            </a:r>
            <a:r>
              <a:rPr lang="pt-PT" sz="3200" b="1" i="1" dirty="0">
                <a:latin typeface="Times" pitchFamily="18" charset="0"/>
                <a:cs typeface="Times" pitchFamily="18" charset="0"/>
              </a:rPr>
              <a:t>que não nascer de novo, não pode ver o reino de Deus.”</a:t>
            </a:r>
            <a:endParaRPr lang="pt-PT" sz="3200" b="1" i="1" dirty="0">
              <a:latin typeface="Times" pitchFamily="18" charset="0"/>
              <a:cs typeface="Times" pitchFamily="18" charset="0"/>
            </a:endParaRPr>
          </a:p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b="1" i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46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84612" y="345398"/>
            <a:ext cx="8467908" cy="635330"/>
          </a:xfrm>
        </p:spPr>
        <p:txBody>
          <a:bodyPr>
            <a:noAutofit/>
          </a:bodyPr>
          <a:lstStyle/>
          <a:p>
            <a:pPr algn="ctr"/>
            <a:r>
              <a:rPr lang="pt-PT" sz="4800" spc="-30" dirty="0" smtClean="0">
                <a:latin typeface="Times" pitchFamily="18" charset="0"/>
              </a:rPr>
              <a:t>“Somos todos filhos de Deus!”</a:t>
            </a:r>
            <a:endParaRPr lang="pt-PT" sz="4800" spc="-30" dirty="0">
              <a:latin typeface="Times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504" y="0"/>
            <a:ext cx="677108" cy="6858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O que </a:t>
            </a:r>
            <a:r>
              <a:rPr lang="pt-PT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diz o </a:t>
            </a:r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Senhor Jesus Cristo sobre o assunto</a:t>
            </a:r>
            <a:r>
              <a:rPr lang="pt-PT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?</a:t>
            </a:r>
            <a:endParaRPr lang="pt-PT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itchFamily="18" charset="0"/>
            </a:endParaRP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1331640" y="2708920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42900" algn="just">
              <a:buFont typeface="Arial" panose="020B0604020202020204" pitchFamily="34" charset="0"/>
              <a:buChar char="•"/>
            </a:pPr>
            <a:endParaRPr lang="pt-PT" sz="3200" dirty="0" smtClean="0">
              <a:latin typeface="Times" pitchFamily="18" charset="0"/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1331640" y="4005064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1331640" y="1052736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b="1" dirty="0" smtClean="0">
                <a:latin typeface="Times" pitchFamily="18" charset="0"/>
                <a:cs typeface="Times" pitchFamily="18" charset="0"/>
              </a:rPr>
              <a:t>João 8:44 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“Vós </a:t>
            </a:r>
            <a:r>
              <a:rPr lang="pt-PT" sz="3200" b="1" i="1" dirty="0">
                <a:latin typeface="Times" pitchFamily="18" charset="0"/>
                <a:cs typeface="Times" pitchFamily="18" charset="0"/>
              </a:rPr>
              <a:t>tendes por pai ao diabo.”</a:t>
            </a:r>
            <a:endParaRPr lang="pt-PT" sz="3200" b="1" i="1" dirty="0">
              <a:latin typeface="Times" pitchFamily="18" charset="0"/>
              <a:cs typeface="Times" pitchFamily="18" charset="0"/>
            </a:endParaRPr>
          </a:p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b="1" i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23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84612" y="345398"/>
            <a:ext cx="8467908" cy="635330"/>
          </a:xfrm>
        </p:spPr>
        <p:txBody>
          <a:bodyPr>
            <a:noAutofit/>
          </a:bodyPr>
          <a:lstStyle/>
          <a:p>
            <a:pPr algn="ctr"/>
            <a:r>
              <a:rPr lang="pt-PT" sz="4800" spc="-30" dirty="0" smtClean="0">
                <a:latin typeface="Times" pitchFamily="18" charset="0"/>
              </a:rPr>
              <a:t>“Ele não vai condenar ninguém!”</a:t>
            </a:r>
            <a:endParaRPr lang="pt-PT" sz="4800" spc="-30" dirty="0">
              <a:latin typeface="Times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504" y="0"/>
            <a:ext cx="677108" cy="6858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O que </a:t>
            </a:r>
            <a:r>
              <a:rPr lang="pt-PT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diz o </a:t>
            </a:r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Senhor Jesus Cristo sobre o assunto</a:t>
            </a:r>
            <a:r>
              <a:rPr lang="pt-PT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?</a:t>
            </a:r>
            <a:endParaRPr lang="pt-PT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itchFamily="18" charset="0"/>
            </a:endParaRP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1331640" y="2708920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42900" algn="just">
              <a:buFont typeface="Arial" panose="020B0604020202020204" pitchFamily="34" charset="0"/>
              <a:buChar char="•"/>
            </a:pPr>
            <a:endParaRPr lang="pt-PT" sz="3200" dirty="0" smtClean="0">
              <a:latin typeface="Times" pitchFamily="18" charset="0"/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1331640" y="4005064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1331640" y="1052736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b="1" dirty="0" smtClean="0">
                <a:latin typeface="Times" pitchFamily="18" charset="0"/>
                <a:cs typeface="Times" pitchFamily="18" charset="0"/>
              </a:rPr>
              <a:t>João 3:17,36 </a:t>
            </a:r>
            <a:r>
              <a:rPr lang="pt-PT" sz="3200" b="1" i="1" dirty="0">
                <a:latin typeface="Times" pitchFamily="18" charset="0"/>
                <a:cs typeface="Times" pitchFamily="18" charset="0"/>
              </a:rPr>
              <a:t>“Quem crê </a:t>
            </a:r>
            <a:r>
              <a:rPr lang="pt-PT" sz="3200" b="1" i="1" dirty="0" err="1" smtClean="0">
                <a:latin typeface="Times" pitchFamily="18" charset="0"/>
                <a:cs typeface="Times" pitchFamily="18" charset="0"/>
              </a:rPr>
              <a:t>nEle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pt-PT" sz="3200" b="1" i="1" dirty="0">
                <a:latin typeface="Times" pitchFamily="18" charset="0"/>
                <a:cs typeface="Times" pitchFamily="18" charset="0"/>
              </a:rPr>
              <a:t>não é condenado; mas quem não crê já está condenado, porquanto não crê no nome do 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unigénito </a:t>
            </a:r>
            <a:r>
              <a:rPr lang="pt-PT" sz="3200" b="1" i="1" dirty="0">
                <a:latin typeface="Times" pitchFamily="18" charset="0"/>
                <a:cs typeface="Times" pitchFamily="18" charset="0"/>
              </a:rPr>
              <a:t>Filho de Deus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..”</a:t>
            </a:r>
          </a:p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b="1" i="1" dirty="0">
                <a:latin typeface="Times" pitchFamily="18" charset="0"/>
                <a:cs typeface="Times" pitchFamily="18" charset="0"/>
              </a:rPr>
              <a:t>Aquele que crê no Filho tem a vida eterna; mas aquele que não crê no Filho não verá a vida, mas a ira de Deus sobre ele permanece.</a:t>
            </a:r>
            <a:endParaRPr lang="pt-PT" sz="3200" b="1" i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1331640" y="5229200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dirty="0" smtClean="0">
                <a:latin typeface="Times" pitchFamily="18" charset="0"/>
                <a:cs typeface="Times" pitchFamily="18" charset="0"/>
              </a:rPr>
              <a:t>Ninguém falou mais do inferno do que Ele!</a:t>
            </a:r>
            <a:endParaRPr lang="pt-PT" sz="3200" i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4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84612" y="345398"/>
            <a:ext cx="8467908" cy="635330"/>
          </a:xfrm>
        </p:spPr>
        <p:txBody>
          <a:bodyPr>
            <a:noAutofit/>
          </a:bodyPr>
          <a:lstStyle/>
          <a:p>
            <a:pPr algn="ctr"/>
            <a:r>
              <a:rPr lang="pt-PT" sz="4800" spc="-100" dirty="0" smtClean="0">
                <a:latin typeface="Times" pitchFamily="18" charset="0"/>
              </a:rPr>
              <a:t>“Ele é um meio de chegar a Deus!”</a:t>
            </a:r>
            <a:endParaRPr lang="pt-PT" sz="4800" spc="-100" dirty="0">
              <a:latin typeface="Times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504" y="0"/>
            <a:ext cx="677108" cy="6858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O que </a:t>
            </a:r>
            <a:r>
              <a:rPr lang="pt-PT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diz o </a:t>
            </a:r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Senhor Jesus Cristo sobre o assunto</a:t>
            </a:r>
            <a:r>
              <a:rPr lang="pt-PT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?</a:t>
            </a:r>
            <a:endParaRPr lang="pt-PT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itchFamily="18" charset="0"/>
            </a:endParaRP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1331640" y="2708920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42900" algn="just">
              <a:buFont typeface="Arial" panose="020B0604020202020204" pitchFamily="34" charset="0"/>
              <a:buChar char="•"/>
            </a:pPr>
            <a:endParaRPr lang="pt-PT" sz="3200" dirty="0" smtClean="0">
              <a:latin typeface="Times" pitchFamily="18" charset="0"/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1331640" y="4005064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1331640" y="1052736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b="1" dirty="0" smtClean="0">
                <a:latin typeface="Times" pitchFamily="18" charset="0"/>
                <a:cs typeface="Times" pitchFamily="18" charset="0"/>
              </a:rPr>
              <a:t>João 14:6 </a:t>
            </a:r>
            <a:r>
              <a:rPr lang="pt-PT" sz="3200" b="1" i="1" dirty="0">
                <a:latin typeface="Times" pitchFamily="18" charset="0"/>
                <a:cs typeface="Times" pitchFamily="18" charset="0"/>
              </a:rPr>
              <a:t>“Eu sou o caminho, e a verdade e a vida; ninguém vem ao Pai, senão por 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Mim</a:t>
            </a:r>
            <a:r>
              <a:rPr lang="pt-PT" sz="3200" b="1" i="1" dirty="0">
                <a:latin typeface="Times" pitchFamily="18" charset="0"/>
                <a:cs typeface="Times" pitchFamily="18" charset="0"/>
              </a:rPr>
              <a:t>.”</a:t>
            </a:r>
            <a:endParaRPr lang="pt-PT" sz="3200" b="1" i="1" dirty="0">
              <a:latin typeface="Times" pitchFamily="18" charset="0"/>
              <a:cs typeface="Times" pitchFamily="18" charset="0"/>
            </a:endParaRPr>
          </a:p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b="1" i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81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1600" y="345398"/>
            <a:ext cx="8172400" cy="635330"/>
          </a:xfrm>
        </p:spPr>
        <p:txBody>
          <a:bodyPr>
            <a:noAutofit/>
          </a:bodyPr>
          <a:lstStyle/>
          <a:p>
            <a:pPr algn="ctr"/>
            <a:r>
              <a:rPr lang="pt-PT" sz="4800" dirty="0" smtClean="0">
                <a:latin typeface="Times" pitchFamily="18" charset="0"/>
              </a:rPr>
              <a:t>Cuidado com o Cristo errado!</a:t>
            </a:r>
            <a:endParaRPr lang="pt-PT" sz="4800" dirty="0">
              <a:latin typeface="Times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1196752"/>
            <a:ext cx="7488832" cy="1296144"/>
          </a:xfrm>
        </p:spPr>
        <p:txBody>
          <a:bodyPr>
            <a:noAutofit/>
          </a:bodyPr>
          <a:lstStyle/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b="1" dirty="0" smtClean="0">
                <a:latin typeface="Times" pitchFamily="18" charset="0"/>
                <a:cs typeface="Times" pitchFamily="18" charset="0"/>
              </a:rPr>
              <a:t>II Coríntios 11:4 </a:t>
            </a:r>
            <a:r>
              <a:rPr lang="pt-PT" sz="3200" b="1" i="1" dirty="0">
                <a:latin typeface="Times" pitchFamily="18" charset="0"/>
              </a:rPr>
              <a:t>“… se alguém for pregar-vos outro Jesus que nós não temos pregado… com razão o sofrereis</a:t>
            </a:r>
            <a:r>
              <a:rPr lang="pt-PT" sz="3200" b="1" i="1" dirty="0" smtClean="0">
                <a:latin typeface="Times" pitchFamily="18" charset="0"/>
              </a:rPr>
              <a:t>.”</a:t>
            </a:r>
            <a:endParaRPr lang="pt-PT" sz="3200" b="1" i="1" dirty="0">
              <a:latin typeface="Times" pitchFamily="18" charset="0"/>
            </a:endParaRPr>
          </a:p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504" y="0"/>
            <a:ext cx="677108" cy="6858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O que </a:t>
            </a:r>
            <a:r>
              <a:rPr lang="pt-PT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diz o </a:t>
            </a:r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Senhor Jesus Cristo sobre o assunto</a:t>
            </a:r>
            <a:r>
              <a:rPr lang="pt-PT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?</a:t>
            </a:r>
            <a:endParaRPr lang="pt-PT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itchFamily="18" charset="0"/>
            </a:endParaRP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1331640" y="2708920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42900" algn="just">
              <a:buFont typeface="Arial" panose="020B0604020202020204" pitchFamily="34" charset="0"/>
              <a:buChar char="•"/>
            </a:pPr>
            <a:endParaRPr lang="pt-PT" sz="3200" dirty="0" smtClean="0">
              <a:latin typeface="Times" pitchFamily="18" charset="0"/>
            </a:endParaRPr>
          </a:p>
        </p:txBody>
      </p:sp>
      <p:sp>
        <p:nvSpPr>
          <p:cNvPr id="13" name="Subtítulo 2"/>
          <p:cNvSpPr txBox="1">
            <a:spLocks/>
          </p:cNvSpPr>
          <p:nvPr/>
        </p:nvSpPr>
        <p:spPr>
          <a:xfrm>
            <a:off x="1331640" y="4293096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b="1" dirty="0" smtClean="0">
                <a:latin typeface="Times" pitchFamily="18" charset="0"/>
                <a:cs typeface="Times" pitchFamily="18" charset="0"/>
              </a:rPr>
              <a:t>Mateus 7:23 </a:t>
            </a:r>
            <a:r>
              <a:rPr lang="pt-PT" sz="3200" b="1" i="1" dirty="0">
                <a:latin typeface="Times" pitchFamily="18" charset="0"/>
              </a:rPr>
              <a:t>“Nunca vos conheci; apartai-vos de </a:t>
            </a:r>
            <a:r>
              <a:rPr lang="pt-PT" sz="3200" b="1" i="1" dirty="0" smtClean="0">
                <a:latin typeface="Times" pitchFamily="18" charset="0"/>
              </a:rPr>
              <a:t>mim.”</a:t>
            </a:r>
            <a:endParaRPr lang="pt-PT" sz="3200" b="1" i="1" dirty="0">
              <a:latin typeface="Times" pitchFamily="18" charset="0"/>
            </a:endParaRPr>
          </a:p>
        </p:txBody>
      </p:sp>
      <p:sp>
        <p:nvSpPr>
          <p:cNvPr id="14" name="Subtítulo 2"/>
          <p:cNvSpPr txBox="1">
            <a:spLocks/>
          </p:cNvSpPr>
          <p:nvPr/>
        </p:nvSpPr>
        <p:spPr>
          <a:xfrm>
            <a:off x="1298239" y="2708920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42900" algn="just">
              <a:buFont typeface="Arial" panose="020B0604020202020204" pitchFamily="34" charset="0"/>
              <a:buChar char="•"/>
            </a:pPr>
            <a:r>
              <a:rPr lang="pt-PT" sz="3200" i="1" spc="-120" dirty="0" smtClean="0">
                <a:latin typeface="Times" pitchFamily="18" charset="0"/>
              </a:rPr>
              <a:t>“Eu creio </a:t>
            </a:r>
            <a:r>
              <a:rPr lang="pt-PT" sz="3200" i="1" spc="-120" dirty="0" err="1" smtClean="0">
                <a:latin typeface="Times" pitchFamily="18" charset="0"/>
              </a:rPr>
              <a:t>nEle</a:t>
            </a:r>
            <a:r>
              <a:rPr lang="pt-PT" sz="3200" i="1" spc="-120" dirty="0" smtClean="0">
                <a:latin typeface="Times" pitchFamily="18" charset="0"/>
              </a:rPr>
              <a:t>”      “</a:t>
            </a:r>
            <a:r>
              <a:rPr lang="pt-PT" sz="3200" i="1" spc="-120" dirty="0">
                <a:latin typeface="Times" pitchFamily="18" charset="0"/>
              </a:rPr>
              <a:t>Eu conheço-O</a:t>
            </a:r>
            <a:r>
              <a:rPr lang="pt-PT" sz="3200" i="1" spc="-120" dirty="0" smtClean="0">
                <a:latin typeface="Times" pitchFamily="18" charset="0"/>
              </a:rPr>
              <a:t>”        “Vocês adoram da vossa maneira e nós adoramos à nossa maneira”</a:t>
            </a:r>
            <a:endParaRPr lang="pt-PT" sz="3200" i="1" spc="-120" dirty="0" smtClean="0">
              <a:latin typeface="Times" pitchFamily="18" charset="0"/>
            </a:endParaRPr>
          </a:p>
        </p:txBody>
      </p:sp>
      <p:sp>
        <p:nvSpPr>
          <p:cNvPr id="15" name="Subtítulo 2"/>
          <p:cNvSpPr txBox="1">
            <a:spLocks/>
          </p:cNvSpPr>
          <p:nvPr/>
        </p:nvSpPr>
        <p:spPr>
          <a:xfrm>
            <a:off x="1331640" y="5373216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b="1" dirty="0" smtClean="0">
                <a:latin typeface="Times" pitchFamily="18" charset="0"/>
                <a:cs typeface="Times" pitchFamily="18" charset="0"/>
              </a:rPr>
              <a:t>Mateus 25:34 </a:t>
            </a:r>
            <a:r>
              <a:rPr lang="pt-PT" sz="3200" b="1" i="1" smtClean="0">
                <a:latin typeface="Times" pitchFamily="18" charset="0"/>
              </a:rPr>
              <a:t>“Vinde</a:t>
            </a:r>
            <a:r>
              <a:rPr lang="pt-PT" sz="3200" b="1" i="1" dirty="0" smtClean="0">
                <a:latin typeface="Times" pitchFamily="18" charset="0"/>
              </a:rPr>
              <a:t>, benditos de Meu Pai.”</a:t>
            </a:r>
            <a:endParaRPr lang="pt-PT" sz="3200" b="1" i="1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58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1600" y="345398"/>
            <a:ext cx="8172400" cy="635330"/>
          </a:xfrm>
        </p:spPr>
        <p:txBody>
          <a:bodyPr>
            <a:noAutofit/>
          </a:bodyPr>
          <a:lstStyle/>
          <a:p>
            <a:pPr algn="ctr"/>
            <a:r>
              <a:rPr lang="pt-PT" sz="4800" dirty="0" smtClean="0">
                <a:latin typeface="Times" pitchFamily="18" charset="0"/>
              </a:rPr>
              <a:t>“Jesus nunca falou contra…”</a:t>
            </a:r>
            <a:endParaRPr lang="pt-PT" sz="4800" dirty="0">
              <a:latin typeface="Times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1196752"/>
            <a:ext cx="7488832" cy="1296144"/>
          </a:xfrm>
        </p:spPr>
        <p:txBody>
          <a:bodyPr>
            <a:noAutofit/>
          </a:bodyPr>
          <a:lstStyle/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b="1" dirty="0" smtClean="0">
                <a:latin typeface="Times" pitchFamily="18" charset="0"/>
                <a:cs typeface="Times" pitchFamily="18" charset="0"/>
              </a:rPr>
              <a:t>I Coríntios 14:37 </a:t>
            </a:r>
            <a:r>
              <a:rPr lang="pt-PT" sz="3200" b="1" i="1" dirty="0">
                <a:latin typeface="Times" pitchFamily="18" charset="0"/>
              </a:rPr>
              <a:t>“… as coisas que vos escrevo são mandamentos do Senhor..”</a:t>
            </a:r>
          </a:p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504" y="0"/>
            <a:ext cx="677108" cy="6858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O que </a:t>
            </a:r>
            <a:r>
              <a:rPr lang="pt-PT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diz o </a:t>
            </a:r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Senhor Jesus Cristo sobre o assunto</a:t>
            </a:r>
            <a:r>
              <a:rPr lang="pt-PT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?</a:t>
            </a:r>
            <a:endParaRPr lang="pt-PT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itchFamily="18" charset="0"/>
            </a:endParaRP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1331640" y="2708920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42900" algn="just">
              <a:buFont typeface="Arial" panose="020B0604020202020204" pitchFamily="34" charset="0"/>
              <a:buChar char="•"/>
            </a:pPr>
            <a:endParaRPr lang="pt-PT" sz="3200" dirty="0" smtClean="0">
              <a:latin typeface="Times" pitchFamily="18" charset="0"/>
            </a:endParaRPr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1345999" y="2276872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b="1" dirty="0" smtClean="0">
                <a:latin typeface="Times" pitchFamily="18" charset="0"/>
                <a:cs typeface="Times" pitchFamily="18" charset="0"/>
              </a:rPr>
              <a:t>Gálatas 1:11,12 </a:t>
            </a:r>
            <a:r>
              <a:rPr lang="pt-PT" sz="3200" b="1" i="1" dirty="0" smtClean="0">
                <a:latin typeface="Times" pitchFamily="18" charset="0"/>
              </a:rPr>
              <a:t>“… Evangelho… pela revelação de Jesus Cristo.”</a:t>
            </a:r>
            <a:endParaRPr lang="pt-PT" sz="3200" b="1" i="1" dirty="0">
              <a:latin typeface="Times" pitchFamily="18" charset="0"/>
            </a:endParaRPr>
          </a:p>
        </p:txBody>
      </p:sp>
      <p:sp>
        <p:nvSpPr>
          <p:cNvPr id="12" name="Subtítulo 2"/>
          <p:cNvSpPr txBox="1">
            <a:spLocks/>
          </p:cNvSpPr>
          <p:nvPr/>
        </p:nvSpPr>
        <p:spPr>
          <a:xfrm>
            <a:off x="1331639" y="3410226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42900" algn="just">
              <a:buFont typeface="Arial" panose="020B0604020202020204" pitchFamily="34" charset="0"/>
              <a:buChar char="•"/>
            </a:pPr>
            <a:r>
              <a:rPr lang="pt-PT" sz="3200" spc="-120" dirty="0" smtClean="0">
                <a:latin typeface="Times" pitchFamily="18" charset="0"/>
              </a:rPr>
              <a:t>Tudo o que está escrito é inspirado por Ele!</a:t>
            </a:r>
          </a:p>
        </p:txBody>
      </p:sp>
      <p:sp>
        <p:nvSpPr>
          <p:cNvPr id="13" name="Subtítulo 2"/>
          <p:cNvSpPr txBox="1">
            <a:spLocks/>
          </p:cNvSpPr>
          <p:nvPr/>
        </p:nvSpPr>
        <p:spPr>
          <a:xfrm>
            <a:off x="1331640" y="4005064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dirty="0" smtClean="0">
                <a:latin typeface="Times" pitchFamily="18" charset="0"/>
                <a:cs typeface="Times" pitchFamily="18" charset="0"/>
              </a:rPr>
              <a:t>Mas o </a:t>
            </a:r>
            <a:r>
              <a:rPr lang="pt-PT" sz="3200" dirty="0">
                <a:latin typeface="Times" pitchFamily="18" charset="0"/>
                <a:cs typeface="Times" pitchFamily="18" charset="0"/>
              </a:rPr>
              <a:t>que diz o Senhor Jesus Cristo sobre o </a:t>
            </a:r>
            <a:r>
              <a:rPr lang="pt-PT" sz="3200" dirty="0" smtClean="0">
                <a:latin typeface="Times" pitchFamily="18" charset="0"/>
                <a:cs typeface="Times" pitchFamily="18" charset="0"/>
              </a:rPr>
              <a:t>assunto? Nas Suas Próprias palavras…</a:t>
            </a:r>
            <a:endParaRPr lang="pt-PT" sz="3200" i="1" dirty="0">
              <a:latin typeface="Times" pitchFamily="18" charset="0"/>
            </a:endParaRPr>
          </a:p>
        </p:txBody>
      </p:sp>
      <p:sp>
        <p:nvSpPr>
          <p:cNvPr id="14" name="Subtítulo 2"/>
          <p:cNvSpPr txBox="1">
            <a:spLocks/>
          </p:cNvSpPr>
          <p:nvPr/>
        </p:nvSpPr>
        <p:spPr>
          <a:xfrm>
            <a:off x="1331640" y="5013176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42900" algn="just">
              <a:buFont typeface="Arial" panose="020B0604020202020204" pitchFamily="34" charset="0"/>
              <a:buChar char="•"/>
            </a:pPr>
            <a:r>
              <a:rPr lang="pt-PT" sz="3200" spc="-120" dirty="0" smtClean="0">
                <a:latin typeface="Times" pitchFamily="18" charset="0"/>
              </a:rPr>
              <a:t>Vejamos alguns exemplos:</a:t>
            </a:r>
          </a:p>
        </p:txBody>
      </p:sp>
    </p:spTree>
    <p:extLst>
      <p:ext uri="{BB962C8B-B14F-4D97-AF65-F5344CB8AC3E}">
        <p14:creationId xmlns:p14="http://schemas.microsoft.com/office/powerpoint/2010/main" val="30590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6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1600" y="345398"/>
            <a:ext cx="8172400" cy="635330"/>
          </a:xfrm>
        </p:spPr>
        <p:txBody>
          <a:bodyPr>
            <a:noAutofit/>
          </a:bodyPr>
          <a:lstStyle/>
          <a:p>
            <a:pPr algn="ctr"/>
            <a:r>
              <a:rPr lang="pt-PT" sz="4800" dirty="0" smtClean="0">
                <a:latin typeface="Times" pitchFamily="18" charset="0"/>
              </a:rPr>
              <a:t>Criação ou Evolução?</a:t>
            </a:r>
            <a:endParaRPr lang="pt-PT" sz="4800" dirty="0">
              <a:latin typeface="Times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1196752"/>
            <a:ext cx="7488832" cy="1296144"/>
          </a:xfrm>
        </p:spPr>
        <p:txBody>
          <a:bodyPr>
            <a:noAutofit/>
          </a:bodyPr>
          <a:lstStyle/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b="1" dirty="0" smtClean="0">
                <a:latin typeface="Times" pitchFamily="18" charset="0"/>
                <a:cs typeface="Times" pitchFamily="18" charset="0"/>
              </a:rPr>
              <a:t>Marcos 13:19 </a:t>
            </a:r>
            <a:r>
              <a:rPr lang="pt-PT" sz="3200" b="1" i="1" dirty="0" smtClean="0">
                <a:latin typeface="Times" pitchFamily="18" charset="0"/>
              </a:rPr>
              <a:t>“… naqueles </a:t>
            </a:r>
            <a:r>
              <a:rPr lang="pt-PT" sz="3200" b="1" i="1" dirty="0">
                <a:latin typeface="Times" pitchFamily="18" charset="0"/>
              </a:rPr>
              <a:t>dias haverá uma aflição tal, qual nunca houve desde o princípio da criação, que Deus criou, até agora, nem jamais haverá</a:t>
            </a:r>
            <a:r>
              <a:rPr lang="pt-PT" sz="3200" b="1" i="1" dirty="0" smtClean="0">
                <a:latin typeface="Times" pitchFamily="18" charset="0"/>
              </a:rPr>
              <a:t>.”</a:t>
            </a:r>
            <a:endParaRPr lang="pt-PT" sz="3200" b="1" i="1" dirty="0">
              <a:latin typeface="Times" pitchFamily="18" charset="0"/>
            </a:endParaRPr>
          </a:p>
          <a:p>
            <a:pPr marL="0" algn="just"/>
            <a:endParaRPr lang="pt-PT" sz="3200" b="1" i="1" dirty="0">
              <a:latin typeface="Times" pitchFamily="18" charset="0"/>
            </a:endParaRPr>
          </a:p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504" y="0"/>
            <a:ext cx="677108" cy="6858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O que </a:t>
            </a:r>
            <a:r>
              <a:rPr lang="pt-PT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diz o </a:t>
            </a:r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Senhor Jesus Cristo sobre o assunto</a:t>
            </a:r>
            <a:r>
              <a:rPr lang="pt-PT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?</a:t>
            </a:r>
            <a:endParaRPr lang="pt-PT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itchFamily="18" charset="0"/>
            </a:endParaRP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1331640" y="2708920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42900" algn="just">
              <a:buFont typeface="Arial" panose="020B0604020202020204" pitchFamily="34" charset="0"/>
              <a:buChar char="•"/>
            </a:pPr>
            <a:endParaRPr lang="pt-PT" sz="3200" dirty="0" smtClean="0">
              <a:latin typeface="Times" pitchFamily="18" charset="0"/>
            </a:endParaRPr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1345999" y="3429000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b="1" dirty="0" smtClean="0">
                <a:latin typeface="Times" pitchFamily="18" charset="0"/>
                <a:cs typeface="Times" pitchFamily="18" charset="0"/>
              </a:rPr>
              <a:t>Mateus 19:4 </a:t>
            </a:r>
            <a:r>
              <a:rPr lang="pt-PT" sz="3200" b="1" i="1" dirty="0" smtClean="0">
                <a:latin typeface="Times" pitchFamily="18" charset="0"/>
              </a:rPr>
              <a:t>“Não tendes lido que Aquele que os fez no princípio, macho e fêmea os fez?”</a:t>
            </a:r>
            <a:endParaRPr lang="pt-PT" sz="3200" b="1" i="1" dirty="0">
              <a:latin typeface="Times" pitchFamily="18" charset="0"/>
            </a:endParaRPr>
          </a:p>
        </p:txBody>
      </p:sp>
      <p:sp>
        <p:nvSpPr>
          <p:cNvPr id="13" name="Subtítulo 2"/>
          <p:cNvSpPr txBox="1">
            <a:spLocks/>
          </p:cNvSpPr>
          <p:nvPr/>
        </p:nvSpPr>
        <p:spPr>
          <a:xfrm>
            <a:off x="1331640" y="5013176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dirty="0" smtClean="0">
                <a:latin typeface="Times" pitchFamily="18" charset="0"/>
                <a:cs typeface="Times" pitchFamily="18" charset="0"/>
              </a:rPr>
              <a:t>Em quem vou acreditar? Nele ou no que “diz” a “ciência”? </a:t>
            </a:r>
            <a:endParaRPr lang="pt-PT" sz="3200" i="1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71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6" grpId="0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1600" y="345398"/>
            <a:ext cx="8172400" cy="635330"/>
          </a:xfrm>
        </p:spPr>
        <p:txBody>
          <a:bodyPr>
            <a:noAutofit/>
          </a:bodyPr>
          <a:lstStyle/>
          <a:p>
            <a:pPr algn="ctr"/>
            <a:r>
              <a:rPr lang="pt-PT" sz="4800" dirty="0" smtClean="0">
                <a:latin typeface="Times" pitchFamily="18" charset="0"/>
              </a:rPr>
              <a:t>Criação ou Evolução?</a:t>
            </a:r>
            <a:endParaRPr lang="pt-PT" sz="4800" dirty="0">
              <a:latin typeface="Times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504" y="0"/>
            <a:ext cx="677108" cy="6858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O que </a:t>
            </a:r>
            <a:r>
              <a:rPr lang="pt-PT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diz o </a:t>
            </a:r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Senhor Jesus Cristo sobre o assunto</a:t>
            </a:r>
            <a:r>
              <a:rPr lang="pt-PT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?</a:t>
            </a:r>
            <a:endParaRPr lang="pt-PT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itchFamily="18" charset="0"/>
            </a:endParaRP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1331640" y="2708920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42900" algn="just">
              <a:buFont typeface="Arial" panose="020B0604020202020204" pitchFamily="34" charset="0"/>
              <a:buChar char="•"/>
            </a:pPr>
            <a:endParaRPr lang="pt-PT" sz="3200" dirty="0" smtClean="0">
              <a:latin typeface="Times" pitchFamily="18" charset="0"/>
            </a:endParaRPr>
          </a:p>
        </p:txBody>
      </p:sp>
      <p:sp>
        <p:nvSpPr>
          <p:cNvPr id="13" name="Subtítulo 2"/>
          <p:cNvSpPr txBox="1">
            <a:spLocks/>
          </p:cNvSpPr>
          <p:nvPr/>
        </p:nvSpPr>
        <p:spPr>
          <a:xfrm>
            <a:off x="1331640" y="1196752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i="1" dirty="0" smtClean="0">
                <a:latin typeface="Times" pitchFamily="18" charset="0"/>
                <a:cs typeface="Times" pitchFamily="18" charset="0"/>
              </a:rPr>
              <a:t>“O meu </a:t>
            </a:r>
            <a:r>
              <a:rPr lang="pt-PT" sz="3200" i="1" dirty="0">
                <a:latin typeface="Times" pitchFamily="18" charset="0"/>
                <a:cs typeface="Times" pitchFamily="18" charset="0"/>
              </a:rPr>
              <a:t>professor de </a:t>
            </a:r>
            <a:r>
              <a:rPr lang="pt-PT" sz="3200" i="1" dirty="0" smtClean="0">
                <a:latin typeface="Times" pitchFamily="18" charset="0"/>
                <a:cs typeface="Times" pitchFamily="18" charset="0"/>
              </a:rPr>
              <a:t>Ciências disse uma vez que </a:t>
            </a:r>
            <a:r>
              <a:rPr lang="pt-PT" sz="3200" i="1" dirty="0">
                <a:latin typeface="Times" pitchFamily="18" charset="0"/>
                <a:cs typeface="Times" pitchFamily="18" charset="0"/>
              </a:rPr>
              <a:t>muito </a:t>
            </a:r>
            <a:r>
              <a:rPr lang="pt-PT" sz="3200" i="1" dirty="0" smtClean="0">
                <a:latin typeface="Times" pitchFamily="18" charset="0"/>
                <a:cs typeface="Times" pitchFamily="18" charset="0"/>
              </a:rPr>
              <a:t>de Génesis </a:t>
            </a:r>
            <a:r>
              <a:rPr lang="pt-PT" sz="3200" i="1" dirty="0">
                <a:latin typeface="Times" pitchFamily="18" charset="0"/>
                <a:cs typeface="Times" pitchFamily="18" charset="0"/>
              </a:rPr>
              <a:t>é falso. Mas, uma vez que </a:t>
            </a:r>
            <a:r>
              <a:rPr lang="pt-PT" sz="3200" i="1" dirty="0" smtClean="0">
                <a:latin typeface="Times" pitchFamily="18" charset="0"/>
                <a:cs typeface="Times" pitchFamily="18" charset="0"/>
              </a:rPr>
              <a:t>o meu </a:t>
            </a:r>
            <a:r>
              <a:rPr lang="pt-PT" sz="3200" i="1" dirty="0">
                <a:latin typeface="Times" pitchFamily="18" charset="0"/>
                <a:cs typeface="Times" pitchFamily="18" charset="0"/>
              </a:rPr>
              <a:t>professor </a:t>
            </a:r>
            <a:r>
              <a:rPr lang="pt-PT" sz="3200" i="1" dirty="0" smtClean="0">
                <a:latin typeface="Times" pitchFamily="18" charset="0"/>
                <a:cs typeface="Times" pitchFamily="18" charset="0"/>
              </a:rPr>
              <a:t>não </a:t>
            </a:r>
            <a:r>
              <a:rPr lang="pt-PT" sz="3200" i="1" dirty="0">
                <a:latin typeface="Times" pitchFamily="18" charset="0"/>
                <a:cs typeface="Times" pitchFamily="18" charset="0"/>
              </a:rPr>
              <a:t>provou que era Deus ao ressuscitar dos mortos, </a:t>
            </a:r>
            <a:r>
              <a:rPr lang="pt-PT" sz="3200" i="1" dirty="0" smtClean="0">
                <a:latin typeface="Times" pitchFamily="18" charset="0"/>
                <a:cs typeface="Times" pitchFamily="18" charset="0"/>
              </a:rPr>
              <a:t>prefiro acreditar </a:t>
            </a:r>
            <a:r>
              <a:rPr lang="pt-PT" sz="3200" i="1" dirty="0">
                <a:latin typeface="Times" pitchFamily="18" charset="0"/>
                <a:cs typeface="Times" pitchFamily="18" charset="0"/>
              </a:rPr>
              <a:t>em Jesus</a:t>
            </a:r>
            <a:r>
              <a:rPr lang="pt-PT" sz="3200" i="1" dirty="0" smtClean="0">
                <a:latin typeface="Times" pitchFamily="18" charset="0"/>
                <a:cs typeface="Times" pitchFamily="18" charset="0"/>
              </a:rPr>
              <a:t>.” </a:t>
            </a:r>
            <a:endParaRPr lang="pt-PT" sz="3200" i="1" dirty="0">
              <a:latin typeface="Times" pitchFamily="18" charset="0"/>
              <a:cs typeface="Times" pitchFamily="18" charset="0"/>
            </a:endParaRPr>
          </a:p>
          <a:p>
            <a:pPr marL="0" algn="just"/>
            <a:r>
              <a:rPr lang="pt-PT" sz="3200" b="1" dirty="0" smtClean="0">
                <a:latin typeface="Times" pitchFamily="18" charset="0"/>
                <a:cs typeface="Times" pitchFamily="18" charset="0"/>
              </a:rPr>
              <a:t>					</a:t>
            </a:r>
            <a:r>
              <a:rPr lang="pt-PT" sz="3200" dirty="0" smtClean="0">
                <a:latin typeface="Times" pitchFamily="18" charset="0"/>
                <a:cs typeface="Times" pitchFamily="18" charset="0"/>
              </a:rPr>
              <a:t>Andy </a:t>
            </a:r>
            <a:r>
              <a:rPr lang="pt-PT" sz="3200" dirty="0">
                <a:latin typeface="Times" pitchFamily="18" charset="0"/>
                <a:cs typeface="Times" pitchFamily="18" charset="0"/>
              </a:rPr>
              <a:t>Stanley</a:t>
            </a:r>
            <a:endParaRPr lang="pt-PT" sz="3200" i="1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41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1600" y="345398"/>
            <a:ext cx="8172400" cy="635330"/>
          </a:xfrm>
        </p:spPr>
        <p:txBody>
          <a:bodyPr>
            <a:noAutofit/>
          </a:bodyPr>
          <a:lstStyle/>
          <a:p>
            <a:pPr algn="ctr"/>
            <a:r>
              <a:rPr lang="pt-PT" sz="4800" dirty="0" smtClean="0">
                <a:latin typeface="Times" pitchFamily="18" charset="0"/>
              </a:rPr>
              <a:t>Noé, Sodoma e Jonas</a:t>
            </a:r>
            <a:endParaRPr lang="pt-PT" sz="4800" dirty="0">
              <a:latin typeface="Times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1196752"/>
            <a:ext cx="7488832" cy="1296144"/>
          </a:xfrm>
        </p:spPr>
        <p:txBody>
          <a:bodyPr>
            <a:noAutofit/>
          </a:bodyPr>
          <a:lstStyle/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b="1" dirty="0" smtClean="0">
                <a:latin typeface="Times" pitchFamily="18" charset="0"/>
                <a:cs typeface="Times" pitchFamily="18" charset="0"/>
              </a:rPr>
              <a:t>Mateus 24:37,38 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“… nos </a:t>
            </a:r>
            <a:r>
              <a:rPr lang="pt-PT" sz="3200" b="1" i="1" dirty="0">
                <a:latin typeface="Times" pitchFamily="18" charset="0"/>
                <a:cs typeface="Times" pitchFamily="18" charset="0"/>
              </a:rPr>
              <a:t>dias de 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Noé… nos </a:t>
            </a:r>
            <a:r>
              <a:rPr lang="pt-PT" sz="3200" b="1" i="1" dirty="0">
                <a:latin typeface="Times" pitchFamily="18" charset="0"/>
                <a:cs typeface="Times" pitchFamily="18" charset="0"/>
              </a:rPr>
              <a:t>dias anteriores ao dilúvio, comiam, bebiam, casavam e davam-se em casamento, até ao dia em que Noé entrou na 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arca.”</a:t>
            </a:r>
            <a:endParaRPr lang="pt-PT" sz="3200" b="1" i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504" y="0"/>
            <a:ext cx="677108" cy="6858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O que </a:t>
            </a:r>
            <a:r>
              <a:rPr lang="pt-PT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diz o </a:t>
            </a:r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Senhor Jesus Cristo sobre o assunto</a:t>
            </a:r>
            <a:r>
              <a:rPr lang="pt-PT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?</a:t>
            </a:r>
            <a:endParaRPr lang="pt-PT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itchFamily="18" charset="0"/>
            </a:endParaRP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1331640" y="2708920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42900" algn="just">
              <a:buFont typeface="Arial" panose="020B0604020202020204" pitchFamily="34" charset="0"/>
              <a:buChar char="•"/>
            </a:pPr>
            <a:endParaRPr lang="pt-PT" sz="3200" dirty="0" smtClean="0">
              <a:latin typeface="Times" pitchFamily="18" charset="0"/>
            </a:endParaRPr>
          </a:p>
        </p:txBody>
      </p:sp>
      <p:sp>
        <p:nvSpPr>
          <p:cNvPr id="13" name="Subtítulo 2"/>
          <p:cNvSpPr txBox="1">
            <a:spLocks/>
          </p:cNvSpPr>
          <p:nvPr/>
        </p:nvSpPr>
        <p:spPr>
          <a:xfrm>
            <a:off x="1331640" y="3717032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b="1" dirty="0" smtClean="0">
                <a:latin typeface="Times" pitchFamily="18" charset="0"/>
                <a:cs typeface="Times" pitchFamily="18" charset="0"/>
              </a:rPr>
              <a:t>Lucas 17:29,32 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“… no dia em que Ló saiu de Sodoma choveu do céu fogo e enxofre, e os consumiu a todos.”</a:t>
            </a:r>
            <a:endParaRPr lang="pt-PT" sz="3200" b="1" i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12" name="Subtítulo 2"/>
          <p:cNvSpPr txBox="1">
            <a:spLocks/>
          </p:cNvSpPr>
          <p:nvPr/>
        </p:nvSpPr>
        <p:spPr>
          <a:xfrm>
            <a:off x="1331640" y="5661248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b="1" dirty="0">
                <a:latin typeface="Times" pitchFamily="18" charset="0"/>
                <a:cs typeface="Times" pitchFamily="18" charset="0"/>
              </a:rPr>
              <a:t>Mateus 24:37,38 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“… Jonas </a:t>
            </a:r>
            <a:r>
              <a:rPr lang="pt-PT" sz="3200" b="1" i="1" dirty="0">
                <a:latin typeface="Times" pitchFamily="18" charset="0"/>
                <a:cs typeface="Times" pitchFamily="18" charset="0"/>
              </a:rPr>
              <a:t>esteve três dias e três noites no ventre da 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baleia…”</a:t>
            </a:r>
            <a:endParaRPr lang="pt-PT" sz="3200" b="1" i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14" name="Subtítulo 2"/>
          <p:cNvSpPr txBox="1">
            <a:spLocks/>
          </p:cNvSpPr>
          <p:nvPr/>
        </p:nvSpPr>
        <p:spPr>
          <a:xfrm>
            <a:off x="1331640" y="5157192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“Lembrai-vos da mulher de Ló.”</a:t>
            </a:r>
            <a:endParaRPr lang="pt-PT" sz="3200" b="1" i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26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3" grpId="0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1600" y="345398"/>
            <a:ext cx="8172400" cy="635330"/>
          </a:xfrm>
        </p:spPr>
        <p:txBody>
          <a:bodyPr>
            <a:noAutofit/>
          </a:bodyPr>
          <a:lstStyle/>
          <a:p>
            <a:pPr algn="ctr"/>
            <a:r>
              <a:rPr lang="pt-PT" sz="4800" dirty="0" smtClean="0">
                <a:latin typeface="Times" pitchFamily="18" charset="0"/>
              </a:rPr>
              <a:t>Noé, Sodoma e Jonas</a:t>
            </a:r>
            <a:endParaRPr lang="pt-PT" sz="4800" dirty="0">
              <a:latin typeface="Times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1196752"/>
            <a:ext cx="7488832" cy="1296144"/>
          </a:xfrm>
        </p:spPr>
        <p:txBody>
          <a:bodyPr>
            <a:noAutofit/>
          </a:bodyPr>
          <a:lstStyle/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dirty="0" smtClean="0">
                <a:latin typeface="Times" pitchFamily="18" charset="0"/>
                <a:cs typeface="Times" pitchFamily="18" charset="0"/>
              </a:rPr>
              <a:t>Nas referências à Criação</a:t>
            </a:r>
            <a:r>
              <a:rPr lang="pt-PT" sz="3200" dirty="0">
                <a:latin typeface="Times" pitchFamily="18" charset="0"/>
                <a:cs typeface="Times" pitchFamily="18" charset="0"/>
              </a:rPr>
              <a:t>, </a:t>
            </a:r>
            <a:r>
              <a:rPr lang="pt-PT" sz="3200" dirty="0" smtClean="0">
                <a:latin typeface="Times" pitchFamily="18" charset="0"/>
                <a:cs typeface="Times" pitchFamily="18" charset="0"/>
              </a:rPr>
              <a:t>ao Dilúvio</a:t>
            </a:r>
            <a:r>
              <a:rPr lang="pt-PT" sz="3200" dirty="0">
                <a:latin typeface="Times" pitchFamily="18" charset="0"/>
                <a:cs typeface="Times" pitchFamily="18" charset="0"/>
              </a:rPr>
              <a:t>, </a:t>
            </a:r>
            <a:r>
              <a:rPr lang="pt-PT" sz="3200" dirty="0" smtClean="0">
                <a:latin typeface="Times" pitchFamily="18" charset="0"/>
                <a:cs typeface="Times" pitchFamily="18" charset="0"/>
              </a:rPr>
              <a:t>a Adão </a:t>
            </a:r>
            <a:r>
              <a:rPr lang="pt-PT" sz="3200" dirty="0">
                <a:latin typeface="Times" pitchFamily="18" charset="0"/>
                <a:cs typeface="Times" pitchFamily="18" charset="0"/>
              </a:rPr>
              <a:t>e Eva, </a:t>
            </a:r>
            <a:r>
              <a:rPr lang="pt-PT" sz="3200" dirty="0" smtClean="0">
                <a:latin typeface="Times" pitchFamily="18" charset="0"/>
                <a:cs typeface="Times" pitchFamily="18" charset="0"/>
              </a:rPr>
              <a:t>a Sodoma e Gomorra ou a Jonas, o Senhor Jesus Cristo menciona-os como </a:t>
            </a:r>
            <a:r>
              <a:rPr lang="pt-PT" sz="3200" dirty="0">
                <a:latin typeface="Times" pitchFamily="18" charset="0"/>
                <a:cs typeface="Times" pitchFamily="18" charset="0"/>
              </a:rPr>
              <a:t>eventos ou </a:t>
            </a:r>
            <a:r>
              <a:rPr lang="pt-PT" sz="3200" dirty="0" smtClean="0">
                <a:latin typeface="Times" pitchFamily="18" charset="0"/>
                <a:cs typeface="Times" pitchFamily="18" charset="0"/>
              </a:rPr>
              <a:t>pessoas reais</a:t>
            </a:r>
            <a:endParaRPr lang="pt-PT" sz="3200" b="1" i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504" y="0"/>
            <a:ext cx="677108" cy="6858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O que </a:t>
            </a:r>
            <a:r>
              <a:rPr lang="pt-PT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diz o </a:t>
            </a:r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Senhor Jesus Cristo sobre o assunto</a:t>
            </a:r>
            <a:r>
              <a:rPr lang="pt-PT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?</a:t>
            </a:r>
            <a:endParaRPr lang="pt-PT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itchFamily="18" charset="0"/>
            </a:endParaRP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1331640" y="2708920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42900" algn="just">
              <a:buFont typeface="Arial" panose="020B0604020202020204" pitchFamily="34" charset="0"/>
              <a:buChar char="•"/>
            </a:pPr>
            <a:endParaRPr lang="pt-PT" sz="3200" dirty="0" smtClean="0">
              <a:latin typeface="Times" pitchFamily="18" charset="0"/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1331640" y="3245498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dirty="0" smtClean="0">
                <a:latin typeface="Times" pitchFamily="18" charset="0"/>
                <a:cs typeface="Times" pitchFamily="18" charset="0"/>
              </a:rPr>
              <a:t>Jesus: louco, mentiroso ou Senhor.</a:t>
            </a:r>
            <a:endParaRPr lang="pt-PT" sz="3200" i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1331640" y="3821562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algn="r"/>
            <a:r>
              <a:rPr lang="pt-PT" sz="3200" dirty="0" smtClean="0">
                <a:latin typeface="Times" pitchFamily="18" charset="0"/>
                <a:cs typeface="Times" pitchFamily="18" charset="0"/>
              </a:rPr>
              <a:t>Trilema de C.S. Lewis</a:t>
            </a:r>
            <a:endParaRPr lang="pt-PT" sz="3200" i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03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1600" y="345398"/>
            <a:ext cx="8172400" cy="635330"/>
          </a:xfrm>
        </p:spPr>
        <p:txBody>
          <a:bodyPr>
            <a:noAutofit/>
          </a:bodyPr>
          <a:lstStyle/>
          <a:p>
            <a:pPr algn="ctr"/>
            <a:r>
              <a:rPr lang="pt-PT" sz="4800" dirty="0" smtClean="0">
                <a:latin typeface="Times" pitchFamily="18" charset="0"/>
              </a:rPr>
              <a:t>Homossexualidade</a:t>
            </a:r>
            <a:endParaRPr lang="pt-PT" sz="4800" dirty="0">
              <a:latin typeface="Times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1196752"/>
            <a:ext cx="7488832" cy="1296144"/>
          </a:xfrm>
        </p:spPr>
        <p:txBody>
          <a:bodyPr>
            <a:noAutofit/>
          </a:bodyPr>
          <a:lstStyle/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i="1" dirty="0" smtClean="0">
                <a:latin typeface="Times" pitchFamily="18" charset="0"/>
                <a:cs typeface="Times" pitchFamily="18" charset="0"/>
              </a:rPr>
              <a:t>“Jesus não disse que a homossexualidade está errada!”</a:t>
            </a:r>
            <a:endParaRPr lang="pt-PT" sz="3200" i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504" y="0"/>
            <a:ext cx="677108" cy="6858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O que </a:t>
            </a:r>
            <a:r>
              <a:rPr lang="pt-PT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diz o </a:t>
            </a:r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Senhor Jesus Cristo sobre o assunto</a:t>
            </a:r>
            <a:r>
              <a:rPr lang="pt-PT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?</a:t>
            </a:r>
            <a:endParaRPr lang="pt-PT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itchFamily="18" charset="0"/>
            </a:endParaRP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1331640" y="2708920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42900" algn="just">
              <a:buFont typeface="Arial" panose="020B0604020202020204" pitchFamily="34" charset="0"/>
              <a:buChar char="•"/>
            </a:pPr>
            <a:endParaRPr lang="pt-PT" sz="3200" dirty="0" smtClean="0">
              <a:latin typeface="Times" pitchFamily="18" charset="0"/>
            </a:endParaRPr>
          </a:p>
        </p:txBody>
      </p:sp>
      <p:sp>
        <p:nvSpPr>
          <p:cNvPr id="13" name="Subtítulo 2"/>
          <p:cNvSpPr txBox="1">
            <a:spLocks/>
          </p:cNvSpPr>
          <p:nvPr/>
        </p:nvSpPr>
        <p:spPr>
          <a:xfrm>
            <a:off x="1331640" y="2276872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b="1" dirty="0">
                <a:latin typeface="Times" pitchFamily="18" charset="0"/>
                <a:cs typeface="Times" pitchFamily="18" charset="0"/>
              </a:rPr>
              <a:t>Mateus </a:t>
            </a:r>
            <a:r>
              <a:rPr lang="pt-PT" sz="3200" b="1" dirty="0" smtClean="0">
                <a:latin typeface="Times" pitchFamily="18" charset="0"/>
                <a:cs typeface="Times" pitchFamily="18" charset="0"/>
              </a:rPr>
              <a:t>19:4,5 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“Não </a:t>
            </a:r>
            <a:r>
              <a:rPr lang="pt-PT" sz="3200" b="1" i="1" dirty="0">
                <a:latin typeface="Times" pitchFamily="18" charset="0"/>
                <a:cs typeface="Times" pitchFamily="18" charset="0"/>
              </a:rPr>
              <a:t>tendes lido que 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Aquele </a:t>
            </a:r>
            <a:r>
              <a:rPr lang="pt-PT" sz="3200" b="1" i="1" dirty="0">
                <a:latin typeface="Times" pitchFamily="18" charset="0"/>
                <a:cs typeface="Times" pitchFamily="18" charset="0"/>
              </a:rPr>
              <a:t>que os fez no princípio macho e fêmea os 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fez… portanto</a:t>
            </a:r>
            <a:r>
              <a:rPr lang="pt-PT" sz="3200" b="1" i="1" dirty="0">
                <a:latin typeface="Times" pitchFamily="18" charset="0"/>
                <a:cs typeface="Times" pitchFamily="18" charset="0"/>
              </a:rPr>
              <a:t>, deixará o homem pai e mãe, e se unirá a sua mulher, e serão dois numa só 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carne.”</a:t>
            </a:r>
            <a:endParaRPr lang="pt-PT" sz="3200" b="1" i="1" dirty="0">
              <a:latin typeface="Times" pitchFamily="18" charset="0"/>
              <a:cs typeface="Times" pitchFamily="18" charset="0"/>
            </a:endParaRPr>
          </a:p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b="1" i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1331640" y="4797152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dirty="0" smtClean="0">
                <a:latin typeface="Times" pitchFamily="18" charset="0"/>
                <a:cs typeface="Times" pitchFamily="18" charset="0"/>
              </a:rPr>
              <a:t>A relação de casamento restrito a um homem e uma mulher é evidente.</a:t>
            </a:r>
            <a:endParaRPr lang="pt-PT" sz="3200" i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42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3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1600" y="345398"/>
            <a:ext cx="8172400" cy="635330"/>
          </a:xfrm>
        </p:spPr>
        <p:txBody>
          <a:bodyPr>
            <a:noAutofit/>
          </a:bodyPr>
          <a:lstStyle/>
          <a:p>
            <a:pPr algn="ctr"/>
            <a:r>
              <a:rPr lang="pt-PT" sz="4800" dirty="0" smtClean="0">
                <a:latin typeface="Times" pitchFamily="18" charset="0"/>
              </a:rPr>
              <a:t>Transsexualidade</a:t>
            </a:r>
            <a:endParaRPr lang="pt-PT" sz="4800" dirty="0">
              <a:latin typeface="Times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1196752"/>
            <a:ext cx="7488832" cy="1296144"/>
          </a:xfrm>
        </p:spPr>
        <p:txBody>
          <a:bodyPr>
            <a:noAutofit/>
          </a:bodyPr>
          <a:lstStyle/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i="1" dirty="0" smtClean="0">
                <a:latin typeface="Times" pitchFamily="18" charset="0"/>
                <a:cs typeface="Times" pitchFamily="18" charset="0"/>
              </a:rPr>
              <a:t>“Deus fez-me assim!”</a:t>
            </a:r>
            <a:endParaRPr lang="pt-PT" sz="3200" i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504" y="0"/>
            <a:ext cx="677108" cy="6858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O que </a:t>
            </a:r>
            <a:r>
              <a:rPr lang="pt-PT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diz o </a:t>
            </a:r>
            <a:r>
              <a:rPr lang="pt-P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Senhor Jesus Cristo sobre o assunto</a:t>
            </a:r>
            <a:r>
              <a:rPr lang="pt-PT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?</a:t>
            </a:r>
            <a:endParaRPr lang="pt-PT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itchFamily="18" charset="0"/>
            </a:endParaRP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1331640" y="2708920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42900" algn="just">
              <a:buFont typeface="Arial" panose="020B0604020202020204" pitchFamily="34" charset="0"/>
              <a:buChar char="•"/>
            </a:pPr>
            <a:endParaRPr lang="pt-PT" sz="3200" dirty="0" smtClean="0">
              <a:latin typeface="Times" pitchFamily="18" charset="0"/>
            </a:endParaRPr>
          </a:p>
        </p:txBody>
      </p:sp>
      <p:sp>
        <p:nvSpPr>
          <p:cNvPr id="13" name="Subtítulo 2"/>
          <p:cNvSpPr txBox="1">
            <a:spLocks/>
          </p:cNvSpPr>
          <p:nvPr/>
        </p:nvSpPr>
        <p:spPr>
          <a:xfrm>
            <a:off x="1331640" y="1844824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b="1" dirty="0">
                <a:latin typeface="Times" pitchFamily="18" charset="0"/>
                <a:cs typeface="Times" pitchFamily="18" charset="0"/>
              </a:rPr>
              <a:t>Mateus </a:t>
            </a:r>
            <a:r>
              <a:rPr lang="pt-PT" sz="3200" b="1" dirty="0" smtClean="0">
                <a:latin typeface="Times" pitchFamily="18" charset="0"/>
                <a:cs typeface="Times" pitchFamily="18" charset="0"/>
              </a:rPr>
              <a:t>19:4 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“Não </a:t>
            </a:r>
            <a:r>
              <a:rPr lang="pt-PT" sz="3200" b="1" i="1" dirty="0">
                <a:latin typeface="Times" pitchFamily="18" charset="0"/>
                <a:cs typeface="Times" pitchFamily="18" charset="0"/>
              </a:rPr>
              <a:t>tendes lido que 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Aquele </a:t>
            </a:r>
            <a:r>
              <a:rPr lang="pt-PT" sz="3200" b="1" i="1" dirty="0">
                <a:latin typeface="Times" pitchFamily="18" charset="0"/>
                <a:cs typeface="Times" pitchFamily="18" charset="0"/>
              </a:rPr>
              <a:t>que os fez no princípio macho e fêmea os </a:t>
            </a:r>
            <a:r>
              <a:rPr lang="pt-PT" sz="3200" b="1" i="1" dirty="0" smtClean="0">
                <a:latin typeface="Times" pitchFamily="18" charset="0"/>
                <a:cs typeface="Times" pitchFamily="18" charset="0"/>
              </a:rPr>
              <a:t>fez.”</a:t>
            </a:r>
            <a:endParaRPr lang="pt-PT" sz="3200" b="1" i="1" dirty="0">
              <a:latin typeface="Times" pitchFamily="18" charset="0"/>
              <a:cs typeface="Times" pitchFamily="18" charset="0"/>
            </a:endParaRPr>
          </a:p>
          <a:p>
            <a:pPr marL="360000" indent="-360000" algn="just">
              <a:buFont typeface="Arial" panose="020B0604020202020204" pitchFamily="34" charset="0"/>
              <a:buChar char="•"/>
            </a:pPr>
            <a:endParaRPr lang="pt-PT" sz="3200" b="1" i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1331640" y="3429000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dirty="0" smtClean="0">
                <a:latin typeface="Times" pitchFamily="18" charset="0"/>
                <a:cs typeface="Times" pitchFamily="18" charset="0"/>
              </a:rPr>
              <a:t>O sexo </a:t>
            </a:r>
            <a:r>
              <a:rPr lang="pt-PT" sz="3200" dirty="0">
                <a:latin typeface="Times" pitchFamily="18" charset="0"/>
                <a:cs typeface="Times" pitchFamily="18" charset="0"/>
              </a:rPr>
              <a:t>é</a:t>
            </a:r>
            <a:r>
              <a:rPr lang="pt-PT" sz="3200" dirty="0" smtClean="0">
                <a:latin typeface="Times" pitchFamily="18" charset="0"/>
                <a:cs typeface="Times" pitchFamily="18" charset="0"/>
              </a:rPr>
              <a:t> binário. Isto é bíblico e científico!</a:t>
            </a:r>
            <a:endParaRPr lang="pt-PT" sz="3200" i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1331640" y="4005064"/>
            <a:ext cx="7618489" cy="50405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0000" indent="-360000" algn="just">
              <a:buFont typeface="Arial" panose="020B0604020202020204" pitchFamily="34" charset="0"/>
              <a:buChar char="•"/>
            </a:pPr>
            <a:r>
              <a:rPr lang="pt-PT" sz="3200" i="1" dirty="0" smtClean="0">
                <a:latin typeface="Times" pitchFamily="18" charset="0"/>
                <a:cs typeface="Times" pitchFamily="18" charset="0"/>
              </a:rPr>
              <a:t>“No </a:t>
            </a:r>
            <a:r>
              <a:rPr lang="pt-PT" sz="3200" i="1" dirty="0">
                <a:latin typeface="Times" pitchFamily="18" charset="0"/>
                <a:cs typeface="Times" pitchFamily="18" charset="0"/>
              </a:rPr>
              <a:t>ensino básico, </a:t>
            </a:r>
            <a:r>
              <a:rPr lang="pt-PT" sz="3200" i="1" dirty="0" smtClean="0">
                <a:latin typeface="Times" pitchFamily="18" charset="0"/>
                <a:cs typeface="Times" pitchFamily="18" charset="0"/>
              </a:rPr>
              <a:t>ensinaram-me que </a:t>
            </a:r>
            <a:r>
              <a:rPr lang="pt-PT" sz="3200" i="1" dirty="0">
                <a:latin typeface="Times" pitchFamily="18" charset="0"/>
                <a:cs typeface="Times" pitchFamily="18" charset="0"/>
              </a:rPr>
              <a:t>um sapo </a:t>
            </a:r>
            <a:r>
              <a:rPr lang="pt-PT" sz="3200" i="1" dirty="0" smtClean="0">
                <a:latin typeface="Times" pitchFamily="18" charset="0"/>
                <a:cs typeface="Times" pitchFamily="18" charset="0"/>
              </a:rPr>
              <a:t>transformar-se num </a:t>
            </a:r>
            <a:r>
              <a:rPr lang="pt-PT" sz="3200" i="1" dirty="0">
                <a:latin typeface="Times" pitchFamily="18" charset="0"/>
                <a:cs typeface="Times" pitchFamily="18" charset="0"/>
              </a:rPr>
              <a:t>príncipe era um conto de fadas. Na universidade, ensinaram-me que um sapo transformar-se num príncipe era um </a:t>
            </a:r>
            <a:r>
              <a:rPr lang="pt-PT" sz="3200" i="1" dirty="0" smtClean="0">
                <a:latin typeface="Times" pitchFamily="18" charset="0"/>
                <a:cs typeface="Times" pitchFamily="18" charset="0"/>
              </a:rPr>
              <a:t>facto.” </a:t>
            </a:r>
            <a:r>
              <a:rPr lang="pt-PT" sz="3200" dirty="0" err="1" smtClean="0">
                <a:latin typeface="Times" pitchFamily="18" charset="0"/>
                <a:cs typeface="Times" pitchFamily="18" charset="0"/>
              </a:rPr>
              <a:t>Ron</a:t>
            </a:r>
            <a:r>
              <a:rPr lang="pt-PT" sz="3200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pt-PT" sz="3200" dirty="0" err="1" smtClean="0">
                <a:latin typeface="Times" pitchFamily="18" charset="0"/>
                <a:cs typeface="Times" pitchFamily="18" charset="0"/>
              </a:rPr>
              <a:t>Carlson</a:t>
            </a:r>
            <a:endParaRPr lang="pt-PT" sz="3200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97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3" grpId="0"/>
      <p:bldP spid="10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7124</TotalTime>
  <Words>1784</Words>
  <Application>Microsoft Office PowerPoint</Application>
  <PresentationFormat>Apresentação no Ecrã (4:3)</PresentationFormat>
  <Paragraphs>131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25</vt:i4>
      </vt:variant>
    </vt:vector>
  </HeadingPairs>
  <TitlesOfParts>
    <vt:vector size="26" baseType="lpstr">
      <vt:lpstr>Solstício</vt:lpstr>
      <vt:lpstr>Apresentação do PowerPoint</vt:lpstr>
      <vt:lpstr>O perigo da noção errada</vt:lpstr>
      <vt:lpstr>“Jesus nunca falou contra…”</vt:lpstr>
      <vt:lpstr>Criação ou Evolução?</vt:lpstr>
      <vt:lpstr>Criação ou Evolução?</vt:lpstr>
      <vt:lpstr>Noé, Sodoma e Jonas</vt:lpstr>
      <vt:lpstr>Noé, Sodoma e Jonas</vt:lpstr>
      <vt:lpstr>Homossexualidade</vt:lpstr>
      <vt:lpstr>Transsexualidade</vt:lpstr>
      <vt:lpstr>Casamento ou Ajuntamento?</vt:lpstr>
      <vt:lpstr>Divórcio e recasamento</vt:lpstr>
      <vt:lpstr>Luxúria e pornografia</vt:lpstr>
      <vt:lpstr>Aborto e pedofilia</vt:lpstr>
      <vt:lpstr>“Não julgues!”</vt:lpstr>
      <vt:lpstr>“Jesus aceita-me tal como sou!”</vt:lpstr>
      <vt:lpstr>Autoridades e impostos</vt:lpstr>
      <vt:lpstr>Pobreza</vt:lpstr>
      <vt:lpstr>“Ele vai proteger-me!”</vt:lpstr>
      <vt:lpstr>“Ele nunca afirmou ser Deus!”</vt:lpstr>
      <vt:lpstr>“Ninguém voltou do além!”</vt:lpstr>
      <vt:lpstr>“Eu adoro/creio à minha maneira!”</vt:lpstr>
      <vt:lpstr>“Somos todos filhos de Deus!”</vt:lpstr>
      <vt:lpstr>“Ele não vai condenar ninguém!”</vt:lpstr>
      <vt:lpstr>“Ele é um meio de chegar a Deus!”</vt:lpstr>
      <vt:lpstr>Cuidado com o Cristo errado!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Paulo Daniel Ferreira</dc:creator>
  <cp:lastModifiedBy>Daniel</cp:lastModifiedBy>
  <cp:revision>595</cp:revision>
  <dcterms:created xsi:type="dcterms:W3CDTF">2016-06-29T22:49:29Z</dcterms:created>
  <dcterms:modified xsi:type="dcterms:W3CDTF">2020-11-22T11:03:09Z</dcterms:modified>
</cp:coreProperties>
</file>